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91" r:id="rId2"/>
    <p:sldId id="271" r:id="rId3"/>
    <p:sldId id="272" r:id="rId4"/>
    <p:sldId id="274" r:id="rId5"/>
    <p:sldId id="276" r:id="rId6"/>
    <p:sldId id="261" r:id="rId7"/>
    <p:sldId id="263" r:id="rId8"/>
    <p:sldId id="284" r:id="rId9"/>
    <p:sldId id="266" r:id="rId10"/>
    <p:sldId id="257" r:id="rId11"/>
    <p:sldId id="267" r:id="rId12"/>
    <p:sldId id="258" r:id="rId13"/>
    <p:sldId id="268" r:id="rId14"/>
    <p:sldId id="270" r:id="rId15"/>
    <p:sldId id="260" r:id="rId16"/>
    <p:sldId id="290" r:id="rId17"/>
    <p:sldId id="269" r:id="rId18"/>
    <p:sldId id="264" r:id="rId19"/>
    <p:sldId id="288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44"/>
    <p:restoredTop sz="94647"/>
  </p:normalViewPr>
  <p:slideViewPr>
    <p:cSldViewPr snapToGrid="0" snapToObjects="1">
      <p:cViewPr varScale="1">
        <p:scale>
          <a:sx n="110" d="100"/>
          <a:sy n="110" d="100"/>
        </p:scale>
        <p:origin x="4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4341" b="11305"/>
          <a:stretch/>
        </p:blipFill>
        <p:spPr>
          <a:xfrm>
            <a:off x="0" y="-23149"/>
            <a:ext cx="12192000" cy="688693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4514128"/>
            <a:ext cx="12192000" cy="2343874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1" cy="31751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980475" y="2082256"/>
            <a:ext cx="2885471" cy="1552767"/>
            <a:chOff x="477838" y="1695451"/>
            <a:chExt cx="2227262" cy="1198563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279525" y="1695451"/>
              <a:ext cx="268287" cy="752475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655763" y="1884364"/>
              <a:ext cx="230187" cy="563563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1843088" y="2297114"/>
              <a:ext cx="150812" cy="150813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774825" y="1695451"/>
              <a:ext cx="150812" cy="150813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90625" y="1997076"/>
              <a:ext cx="485775" cy="150813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477838" y="2600326"/>
              <a:ext cx="96837" cy="293688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654050" y="2600326"/>
              <a:ext cx="96837" cy="293688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3713" y="2714626"/>
              <a:ext cx="211137" cy="65088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60413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008063" y="2600326"/>
              <a:ext cx="280987" cy="293688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1277938" y="2600326"/>
              <a:ext cx="271462" cy="293688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1563688" y="2600326"/>
              <a:ext cx="387350" cy="293688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8" name="Freeform 18"/>
            <p:cNvSpPr>
              <a:spLocks noEditPoints="1"/>
            </p:cNvSpPr>
            <p:nvPr userDrawn="1"/>
          </p:nvSpPr>
          <p:spPr bwMode="auto">
            <a:xfrm>
              <a:off x="1898650" y="2600326"/>
              <a:ext cx="273050" cy="293688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2276475" y="2730501"/>
              <a:ext cx="153987" cy="16351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0" name="Freeform 20"/>
            <p:cNvSpPr>
              <a:spLocks noEditPoints="1"/>
            </p:cNvSpPr>
            <p:nvPr userDrawn="1"/>
          </p:nvSpPr>
          <p:spPr bwMode="auto">
            <a:xfrm>
              <a:off x="2195513" y="2600326"/>
              <a:ext cx="260350" cy="293688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2460625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</p:grp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61079" y="4718051"/>
            <a:ext cx="8208468" cy="1141943"/>
          </a:xfrm>
        </p:spPr>
        <p:txBody>
          <a:bodyPr>
            <a:normAutofit/>
          </a:bodyPr>
          <a:lstStyle>
            <a:lvl1pPr algn="l">
              <a:defRPr sz="4196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138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101284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53" name="Rectangle 52"/>
          <p:cNvSpPr/>
          <p:nvPr/>
        </p:nvSpPr>
        <p:spPr>
          <a:xfrm>
            <a:off x="43877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56" name="Rectangle 55"/>
          <p:cNvSpPr/>
          <p:nvPr/>
        </p:nvSpPr>
        <p:spPr>
          <a:xfrm>
            <a:off x="4270029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5" name="Rectangle 4"/>
          <p:cNvSpPr/>
          <p:nvPr/>
        </p:nvSpPr>
        <p:spPr>
          <a:xfrm>
            <a:off x="2397101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511762" y="1668706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04407" y="408499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443607" y="408499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21399" y="408499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3372832" y="1667047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3372832" y="2400553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4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395605" y="4087852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5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395605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7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5277621" y="4087852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8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5277621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0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9077013" y="4087852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9077013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204184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6318843" y="1670944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4" name="Text Placeholder 97"/>
          <p:cNvSpPr>
            <a:spLocks noGrp="1"/>
          </p:cNvSpPr>
          <p:nvPr>
            <p:ph type="body" sz="quarter" idx="23" hasCustomPrompt="1"/>
          </p:nvPr>
        </p:nvSpPr>
        <p:spPr>
          <a:xfrm>
            <a:off x="7179915" y="1669285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97"/>
          <p:cNvSpPr>
            <a:spLocks noGrp="1"/>
          </p:cNvSpPr>
          <p:nvPr>
            <p:ph type="body" sz="quarter" idx="24" hasCustomPrompt="1"/>
          </p:nvPr>
        </p:nvSpPr>
        <p:spPr>
          <a:xfrm>
            <a:off x="7179915" y="2402791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205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503" y="1601383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None/>
              <a:tabLst/>
              <a:defRPr sz="2129">
                <a:solidFill>
                  <a:srgbClr val="4D4D4D"/>
                </a:solidFill>
              </a:defRPr>
            </a:lvl1pPr>
            <a:lvl2pPr marL="988769" indent="-380296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4">
                <a:solidFill>
                  <a:srgbClr val="4D4D4D"/>
                </a:solidFill>
              </a:defRPr>
            </a:lvl2pPr>
            <a:lvl3pPr marL="1597241" indent="-380296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4">
                <a:solidFill>
                  <a:srgbClr val="4D4D4D"/>
                </a:solidFill>
              </a:defRPr>
            </a:lvl3pPr>
          </a:lstStyle>
          <a:p>
            <a:pPr marL="456355" marR="0" lvl="0" indent="-456355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87768" y="1601383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None/>
              <a:tabLst/>
              <a:defRPr sz="2129">
                <a:solidFill>
                  <a:srgbClr val="4D4D4D"/>
                </a:solidFill>
              </a:defRPr>
            </a:lvl1pPr>
            <a:lvl2pPr marL="988769" indent="-380296">
              <a:buClr>
                <a:srgbClr val="4D4D4D"/>
              </a:buClr>
              <a:buFont typeface="Arial" panose="020B0604020202020204" pitchFamily="34" charset="0"/>
              <a:buChar char="•"/>
              <a:defRPr sz="2129">
                <a:solidFill>
                  <a:srgbClr val="4D4D4D"/>
                </a:solidFill>
              </a:defRPr>
            </a:lvl2pPr>
            <a:lvl3pPr marL="1216945" indent="0">
              <a:buClr>
                <a:srgbClr val="4D4D4D"/>
              </a:buClr>
              <a:buFontTx/>
              <a:buNone/>
              <a:defRPr sz="2129">
                <a:solidFill>
                  <a:srgbClr val="4D4D4D"/>
                </a:solidFill>
              </a:defRPr>
            </a:lvl3pPr>
          </a:lstStyle>
          <a:p>
            <a:pPr marL="456355" marR="0" lvl="0" indent="-456355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7036" y="1601383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Tx/>
              <a:buNone/>
              <a:tabLst/>
              <a:defRPr sz="2129">
                <a:solidFill>
                  <a:srgbClr val="4D4D4D"/>
                </a:solidFill>
              </a:defRPr>
            </a:lvl1pPr>
            <a:lvl2pPr marL="608473" indent="0">
              <a:buClr>
                <a:srgbClr val="4D4D4D"/>
              </a:buClr>
              <a:buFontTx/>
              <a:buNone/>
              <a:defRPr sz="2129">
                <a:solidFill>
                  <a:srgbClr val="4D4D4D"/>
                </a:solidFill>
              </a:defRPr>
            </a:lvl2pPr>
            <a:lvl3pPr marL="1216945" indent="0">
              <a:buClr>
                <a:srgbClr val="4D4D4D"/>
              </a:buClr>
              <a:buFontTx/>
              <a:buNone/>
              <a:defRPr sz="2129">
                <a:solidFill>
                  <a:srgbClr val="4D4D4D"/>
                </a:solidFill>
              </a:defRPr>
            </a:lvl3pPr>
          </a:lstStyle>
          <a:p>
            <a:pPr marL="456355" marR="0" lvl="0" indent="-456355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98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1" y="1595304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6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3pPr>
          </a:lstStyle>
          <a:p>
            <a:pPr marL="456355" marR="0" lvl="0" indent="-456355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3372" y="1595304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6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3pPr>
          </a:lstStyle>
          <a:p>
            <a:pPr marL="456355" marR="0" lvl="0" indent="-456355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6401" y="4031019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6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43372" y="4024429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6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78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68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865120" y="1"/>
            <a:ext cx="9326880" cy="66160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073402" y="1105465"/>
            <a:ext cx="8573935" cy="5234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6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73401" y="356632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4"/>
          <p:cNvGrpSpPr>
            <a:grpSpLocks noChangeAspect="1"/>
          </p:cNvGrpSpPr>
          <p:nvPr userDrawn="1"/>
        </p:nvGrpSpPr>
        <p:grpSpPr bwMode="auto">
          <a:xfrm>
            <a:off x="10765765" y="152177"/>
            <a:ext cx="1257955" cy="676946"/>
            <a:chOff x="301" y="1068"/>
            <a:chExt cx="1403" cy="755"/>
          </a:xfrm>
        </p:grpSpPr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6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7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8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3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5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7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</p:grpSp>
    </p:spTree>
    <p:extLst>
      <p:ext uri="{BB962C8B-B14F-4D97-AF65-F5344CB8AC3E}">
        <p14:creationId xmlns:p14="http://schemas.microsoft.com/office/powerpoint/2010/main" val="93391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auto">
          <a:xfrm>
            <a:off x="2865121" y="1"/>
            <a:ext cx="6449004" cy="66160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2946401" y="1105466"/>
            <a:ext cx="6186025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6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6401" y="356632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3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1" y="1598738"/>
            <a:ext cx="8736009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4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06401" y="356632"/>
            <a:ext cx="8726025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47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217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4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515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6"/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63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6"/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11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5" y="1576516"/>
            <a:ext cx="11373491" cy="4897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6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29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29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29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29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6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108367"/>
            <a:ext cx="4876800" cy="38582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29"/>
            </a:lvl1pPr>
            <a:lvl2pPr>
              <a:defRPr sz="2129"/>
            </a:lvl2pPr>
            <a:lvl3pPr>
              <a:defRPr sz="2129"/>
            </a:lvl3pPr>
            <a:lvl4pPr>
              <a:defRPr sz="2129"/>
            </a:lvl4pPr>
            <a:lvl5pPr>
              <a:defRPr sz="2129"/>
            </a:lvl5pPr>
          </a:lstStyle>
          <a:p>
            <a:pPr marL="456355" marR="0" lvl="0" indent="-456355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2109426"/>
            <a:ext cx="4876800" cy="3858284"/>
          </a:xfrm>
          <a:prstGeom prst="rect">
            <a:avLst/>
          </a:prstGeom>
        </p:spPr>
        <p:txBody>
          <a:bodyPr/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29"/>
            </a:lvl1pPr>
            <a:lvl2pPr>
              <a:defRPr sz="2129"/>
            </a:lvl2pPr>
            <a:lvl3pPr>
              <a:defRPr sz="2129"/>
            </a:lvl3pPr>
            <a:lvl4pPr>
              <a:defRPr sz="2129"/>
            </a:lvl4pPr>
            <a:lvl5pPr>
              <a:defRPr sz="2129"/>
            </a:lvl5pPr>
          </a:lstStyle>
          <a:p>
            <a:pPr marL="456355" marR="0" lvl="0" indent="-456355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10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 userDrawn="1"/>
        </p:nvSpPr>
        <p:spPr bwMode="auto">
          <a:xfrm>
            <a:off x="620335" y="4365764"/>
            <a:ext cx="4328160" cy="711200"/>
          </a:xfrm>
          <a:prstGeom prst="parallelogram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9" name="Parallelogram 98"/>
          <p:cNvSpPr/>
          <p:nvPr userDrawn="1"/>
        </p:nvSpPr>
        <p:spPr bwMode="auto">
          <a:xfrm>
            <a:off x="1267316" y="2275841"/>
            <a:ext cx="4328160" cy="711200"/>
          </a:xfrm>
          <a:prstGeom prst="parallelogram">
            <a:avLst/>
          </a:prstGeom>
          <a:solidFill>
            <a:srgbClr val="FB09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398"/>
          </a:p>
        </p:txBody>
      </p:sp>
      <p:sp>
        <p:nvSpPr>
          <p:cNvPr id="98" name="Parallelogram 94"/>
          <p:cNvSpPr/>
          <p:nvPr userDrawn="1"/>
        </p:nvSpPr>
        <p:spPr bwMode="auto">
          <a:xfrm>
            <a:off x="149860" y="3253741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398"/>
          </a:p>
        </p:txBody>
      </p:sp>
      <p:sp>
        <p:nvSpPr>
          <p:cNvPr id="10" name="Parallelogram 9"/>
          <p:cNvSpPr/>
          <p:nvPr userDrawn="1"/>
        </p:nvSpPr>
        <p:spPr bwMode="auto">
          <a:xfrm>
            <a:off x="1137920" y="2275841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5" name="Parallelogram 94"/>
          <p:cNvSpPr/>
          <p:nvPr userDrawn="1"/>
        </p:nvSpPr>
        <p:spPr bwMode="auto">
          <a:xfrm>
            <a:off x="-10160" y="3253741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6" name="Parallelogram 95"/>
          <p:cNvSpPr/>
          <p:nvPr userDrawn="1"/>
        </p:nvSpPr>
        <p:spPr bwMode="auto">
          <a:xfrm>
            <a:off x="772160" y="4365764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5262880" y="-10160"/>
            <a:ext cx="6929120" cy="6868160"/>
          </a:xfrm>
          <a:custGeom>
            <a:avLst/>
            <a:gdLst>
              <a:gd name="connsiteX0" fmla="*/ 0 w 6583680"/>
              <a:gd name="connsiteY0" fmla="*/ 0 h 6858000"/>
              <a:gd name="connsiteX1" fmla="*/ 6583680 w 6583680"/>
              <a:gd name="connsiteY1" fmla="*/ 0 h 6858000"/>
              <a:gd name="connsiteX2" fmla="*/ 6583680 w 6583680"/>
              <a:gd name="connsiteY2" fmla="*/ 6858000 h 6858000"/>
              <a:gd name="connsiteX3" fmla="*/ 0 w 6583680"/>
              <a:gd name="connsiteY3" fmla="*/ 6858000 h 6858000"/>
              <a:gd name="connsiteX4" fmla="*/ 0 w 6583680"/>
              <a:gd name="connsiteY4" fmla="*/ 0 h 6858000"/>
              <a:gd name="connsiteX0" fmla="*/ 1381760 w 7965440"/>
              <a:gd name="connsiteY0" fmla="*/ 0 h 6858000"/>
              <a:gd name="connsiteX1" fmla="*/ 7965440 w 7965440"/>
              <a:gd name="connsiteY1" fmla="*/ 0 h 6858000"/>
              <a:gd name="connsiteX2" fmla="*/ 7965440 w 7965440"/>
              <a:gd name="connsiteY2" fmla="*/ 6858000 h 6858000"/>
              <a:gd name="connsiteX3" fmla="*/ 0 w 7965440"/>
              <a:gd name="connsiteY3" fmla="*/ 6858000 h 6858000"/>
              <a:gd name="connsiteX4" fmla="*/ 1381760 w 7965440"/>
              <a:gd name="connsiteY4" fmla="*/ 0 h 6858000"/>
              <a:gd name="connsiteX0" fmla="*/ 1638709 w 7965440"/>
              <a:gd name="connsiteY0" fmla="*/ 0 h 6868160"/>
              <a:gd name="connsiteX1" fmla="*/ 7965440 w 7965440"/>
              <a:gd name="connsiteY1" fmla="*/ 10160 h 6868160"/>
              <a:gd name="connsiteX2" fmla="*/ 7965440 w 7965440"/>
              <a:gd name="connsiteY2" fmla="*/ 6868160 h 6868160"/>
              <a:gd name="connsiteX3" fmla="*/ 0 w 7965440"/>
              <a:gd name="connsiteY3" fmla="*/ 6868160 h 6868160"/>
              <a:gd name="connsiteX4" fmla="*/ 1638709 w 7965440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440" h="6868160">
                <a:moveTo>
                  <a:pt x="1638709" y="0"/>
                </a:moveTo>
                <a:lnTo>
                  <a:pt x="7965440" y="10160"/>
                </a:lnTo>
                <a:lnTo>
                  <a:pt x="7965440" y="6868160"/>
                </a:lnTo>
                <a:lnTo>
                  <a:pt x="0" y="6868160"/>
                </a:lnTo>
                <a:lnTo>
                  <a:pt x="1638709" y="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398"/>
          </a:p>
        </p:txBody>
      </p:sp>
      <p:sp>
        <p:nvSpPr>
          <p:cNvPr id="53" name="Rectangle 52"/>
          <p:cNvSpPr/>
          <p:nvPr/>
        </p:nvSpPr>
        <p:spPr>
          <a:xfrm>
            <a:off x="1903568" y="2428640"/>
            <a:ext cx="2810673" cy="584776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998" i="1" dirty="0">
                <a:solidFill>
                  <a:schemeClr val="bg1"/>
                </a:solidFill>
              </a:rPr>
              <a:t>Innovative Services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907888" y="3414367"/>
            <a:ext cx="3074833" cy="399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998" i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Passionate Employees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1903568" y="4525201"/>
            <a:ext cx="2983393" cy="646331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pPr lvl="0" algn="l"/>
            <a:r>
              <a:rPr lang="en-US" sz="1998" i="1" dirty="0">
                <a:solidFill>
                  <a:schemeClr val="bg1"/>
                </a:solidFill>
              </a:rPr>
              <a:t>Delighted Customers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817133" y="2875002"/>
            <a:ext cx="3942307" cy="110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94" b="0" dirty="0">
                <a:solidFill>
                  <a:schemeClr val="bg1"/>
                </a:solidFill>
                <a:latin typeface="Brush Script Std" panose="03060802040607070404" pitchFamily="66" charset="0"/>
              </a:rPr>
              <a:t>Thank you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6471920" y="4053839"/>
            <a:ext cx="5222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 userDrawn="1"/>
        </p:nvSpPr>
        <p:spPr>
          <a:xfrm>
            <a:off x="6908573" y="4134842"/>
            <a:ext cx="3942307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8" b="0" dirty="0">
                <a:solidFill>
                  <a:schemeClr val="bg1"/>
                </a:solidFill>
                <a:latin typeface="Calibri" panose="020F0502020204030204" pitchFamily="34" charset="0"/>
              </a:rPr>
              <a:t>www.hexaware.com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663174" y="753364"/>
            <a:ext cx="2333583" cy="1255777"/>
            <a:chOff x="301" y="1068"/>
            <a:chExt cx="1403" cy="755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3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6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7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8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</p:grpSp>
    </p:spTree>
    <p:extLst>
      <p:ext uri="{BB962C8B-B14F-4D97-AF65-F5344CB8AC3E}">
        <p14:creationId xmlns:p14="http://schemas.microsoft.com/office/powerpoint/2010/main" val="169289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13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9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01-Jul-19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4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01-Jul-19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9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01-Jul-19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1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1159" y="1580016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29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5pPr>
          </a:lstStyle>
          <a:p>
            <a:pPr marL="456355" marR="0" lvl="0" indent="-456355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59408" y="1588162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29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29">
                <a:solidFill>
                  <a:srgbClr val="4D4D4D"/>
                </a:solidFill>
              </a:defRPr>
            </a:lvl5pPr>
          </a:lstStyle>
          <a:p>
            <a:pPr marL="456355" marR="0" lvl="0" indent="-456355" algn="l" defTabSz="121694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16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7"/>
            <a:ext cx="12192000" cy="1141943"/>
          </a:xfrm>
        </p:spPr>
        <p:txBody>
          <a:bodyPr>
            <a:normAutofit/>
          </a:bodyPr>
          <a:lstStyle>
            <a:lvl1pPr algn="ctr">
              <a:defRPr sz="4259" b="1"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8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9" y="2623566"/>
            <a:ext cx="4597879" cy="1141943"/>
          </a:xfrm>
        </p:spPr>
        <p:txBody>
          <a:bodyPr>
            <a:noAutofit/>
          </a:bodyPr>
          <a:lstStyle>
            <a:lvl1pPr algn="l">
              <a:defRPr sz="359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7383466" y="2370138"/>
            <a:ext cx="4803775" cy="4487863"/>
            <a:chOff x="4651" y="1493"/>
            <a:chExt cx="3026" cy="282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4991" y="1493"/>
              <a:ext cx="1007" cy="2827"/>
            </a:xfrm>
            <a:custGeom>
              <a:avLst/>
              <a:gdLst>
                <a:gd name="T0" fmla="*/ 1463 w 2016"/>
                <a:gd name="T1" fmla="*/ 0 h 5655"/>
                <a:gd name="T2" fmla="*/ 1463 w 2016"/>
                <a:gd name="T3" fmla="*/ 0 h 5655"/>
                <a:gd name="T4" fmla="*/ 1542 w 2016"/>
                <a:gd name="T5" fmla="*/ 6 h 5655"/>
                <a:gd name="T6" fmla="*/ 1618 w 2016"/>
                <a:gd name="T7" fmla="*/ 22 h 5655"/>
                <a:gd name="T8" fmla="*/ 1687 w 2016"/>
                <a:gd name="T9" fmla="*/ 48 h 5655"/>
                <a:gd name="T10" fmla="*/ 1753 w 2016"/>
                <a:gd name="T11" fmla="*/ 83 h 5655"/>
                <a:gd name="T12" fmla="*/ 1814 w 2016"/>
                <a:gd name="T13" fmla="*/ 127 h 5655"/>
                <a:gd name="T14" fmla="*/ 1867 w 2016"/>
                <a:gd name="T15" fmla="*/ 176 h 5655"/>
                <a:gd name="T16" fmla="*/ 1913 w 2016"/>
                <a:gd name="T17" fmla="*/ 233 h 5655"/>
                <a:gd name="T18" fmla="*/ 1952 w 2016"/>
                <a:gd name="T19" fmla="*/ 296 h 5655"/>
                <a:gd name="T20" fmla="*/ 1983 w 2016"/>
                <a:gd name="T21" fmla="*/ 362 h 5655"/>
                <a:gd name="T22" fmla="*/ 2003 w 2016"/>
                <a:gd name="T23" fmla="*/ 433 h 5655"/>
                <a:gd name="T24" fmla="*/ 2016 w 2016"/>
                <a:gd name="T25" fmla="*/ 509 h 5655"/>
                <a:gd name="T26" fmla="*/ 2016 w 2016"/>
                <a:gd name="T27" fmla="*/ 586 h 5655"/>
                <a:gd name="T28" fmla="*/ 2007 w 2016"/>
                <a:gd name="T29" fmla="*/ 665 h 5655"/>
                <a:gd name="T30" fmla="*/ 1098 w 2016"/>
                <a:gd name="T31" fmla="*/ 5209 h 5655"/>
                <a:gd name="T32" fmla="*/ 1080 w 2016"/>
                <a:gd name="T33" fmla="*/ 5279 h 5655"/>
                <a:gd name="T34" fmla="*/ 1052 w 2016"/>
                <a:gd name="T35" fmla="*/ 5343 h 5655"/>
                <a:gd name="T36" fmla="*/ 1019 w 2016"/>
                <a:gd name="T37" fmla="*/ 5402 h 5655"/>
                <a:gd name="T38" fmla="*/ 979 w 2016"/>
                <a:gd name="T39" fmla="*/ 5457 h 5655"/>
                <a:gd name="T40" fmla="*/ 931 w 2016"/>
                <a:gd name="T41" fmla="*/ 5506 h 5655"/>
                <a:gd name="T42" fmla="*/ 878 w 2016"/>
                <a:gd name="T43" fmla="*/ 5550 h 5655"/>
                <a:gd name="T44" fmla="*/ 821 w 2016"/>
                <a:gd name="T45" fmla="*/ 5585 h 5655"/>
                <a:gd name="T46" fmla="*/ 758 w 2016"/>
                <a:gd name="T47" fmla="*/ 5615 h 5655"/>
                <a:gd name="T48" fmla="*/ 694 w 2016"/>
                <a:gd name="T49" fmla="*/ 5637 h 5655"/>
                <a:gd name="T50" fmla="*/ 624 w 2016"/>
                <a:gd name="T51" fmla="*/ 5649 h 5655"/>
                <a:gd name="T52" fmla="*/ 555 w 2016"/>
                <a:gd name="T53" fmla="*/ 5655 h 5655"/>
                <a:gd name="T54" fmla="*/ 476 w 2016"/>
                <a:gd name="T55" fmla="*/ 5649 h 5655"/>
                <a:gd name="T56" fmla="*/ 400 w 2016"/>
                <a:gd name="T57" fmla="*/ 5633 h 5655"/>
                <a:gd name="T58" fmla="*/ 329 w 2016"/>
                <a:gd name="T59" fmla="*/ 5607 h 5655"/>
                <a:gd name="T60" fmla="*/ 263 w 2016"/>
                <a:gd name="T61" fmla="*/ 5572 h 5655"/>
                <a:gd name="T62" fmla="*/ 202 w 2016"/>
                <a:gd name="T63" fmla="*/ 5530 h 5655"/>
                <a:gd name="T64" fmla="*/ 149 w 2016"/>
                <a:gd name="T65" fmla="*/ 5479 h 5655"/>
                <a:gd name="T66" fmla="*/ 103 w 2016"/>
                <a:gd name="T67" fmla="*/ 5422 h 5655"/>
                <a:gd name="T68" fmla="*/ 64 w 2016"/>
                <a:gd name="T69" fmla="*/ 5359 h 5655"/>
                <a:gd name="T70" fmla="*/ 33 w 2016"/>
                <a:gd name="T71" fmla="*/ 5293 h 5655"/>
                <a:gd name="T72" fmla="*/ 13 w 2016"/>
                <a:gd name="T73" fmla="*/ 5222 h 5655"/>
                <a:gd name="T74" fmla="*/ 2 w 2016"/>
                <a:gd name="T75" fmla="*/ 5146 h 5655"/>
                <a:gd name="T76" fmla="*/ 0 w 2016"/>
                <a:gd name="T77" fmla="*/ 5069 h 5655"/>
                <a:gd name="T78" fmla="*/ 9 w 2016"/>
                <a:gd name="T79" fmla="*/ 4992 h 5655"/>
                <a:gd name="T80" fmla="*/ 920 w 2016"/>
                <a:gd name="T81" fmla="*/ 446 h 5655"/>
                <a:gd name="T82" fmla="*/ 938 w 2016"/>
                <a:gd name="T83" fmla="*/ 378 h 5655"/>
                <a:gd name="T84" fmla="*/ 964 w 2016"/>
                <a:gd name="T85" fmla="*/ 312 h 5655"/>
                <a:gd name="T86" fmla="*/ 997 w 2016"/>
                <a:gd name="T87" fmla="*/ 254 h 5655"/>
                <a:gd name="T88" fmla="*/ 1039 w 2016"/>
                <a:gd name="T89" fmla="*/ 198 h 5655"/>
                <a:gd name="T90" fmla="*/ 1085 w 2016"/>
                <a:gd name="T91" fmla="*/ 149 h 5655"/>
                <a:gd name="T92" fmla="*/ 1138 w 2016"/>
                <a:gd name="T93" fmla="*/ 107 h 5655"/>
                <a:gd name="T94" fmla="*/ 1195 w 2016"/>
                <a:gd name="T95" fmla="*/ 70 h 5655"/>
                <a:gd name="T96" fmla="*/ 1258 w 2016"/>
                <a:gd name="T97" fmla="*/ 41 h 5655"/>
                <a:gd name="T98" fmla="*/ 1324 w 2016"/>
                <a:gd name="T99" fmla="*/ 19 h 5655"/>
                <a:gd name="T100" fmla="*/ 1392 w 2016"/>
                <a:gd name="T101" fmla="*/ 6 h 5655"/>
                <a:gd name="T102" fmla="*/ 1463 w 2016"/>
                <a:gd name="T103" fmla="*/ 0 h 5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6" h="5655">
                  <a:moveTo>
                    <a:pt x="1463" y="0"/>
                  </a:moveTo>
                  <a:lnTo>
                    <a:pt x="1463" y="0"/>
                  </a:lnTo>
                  <a:lnTo>
                    <a:pt x="1542" y="6"/>
                  </a:lnTo>
                  <a:lnTo>
                    <a:pt x="1618" y="22"/>
                  </a:lnTo>
                  <a:lnTo>
                    <a:pt x="1687" y="48"/>
                  </a:lnTo>
                  <a:lnTo>
                    <a:pt x="1753" y="83"/>
                  </a:lnTo>
                  <a:lnTo>
                    <a:pt x="1814" y="127"/>
                  </a:lnTo>
                  <a:lnTo>
                    <a:pt x="1867" y="176"/>
                  </a:lnTo>
                  <a:lnTo>
                    <a:pt x="1913" y="233"/>
                  </a:lnTo>
                  <a:lnTo>
                    <a:pt x="1952" y="296"/>
                  </a:lnTo>
                  <a:lnTo>
                    <a:pt x="1983" y="362"/>
                  </a:lnTo>
                  <a:lnTo>
                    <a:pt x="2003" y="433"/>
                  </a:lnTo>
                  <a:lnTo>
                    <a:pt x="2016" y="509"/>
                  </a:lnTo>
                  <a:lnTo>
                    <a:pt x="2016" y="586"/>
                  </a:lnTo>
                  <a:lnTo>
                    <a:pt x="2007" y="665"/>
                  </a:lnTo>
                  <a:lnTo>
                    <a:pt x="1098" y="5209"/>
                  </a:lnTo>
                  <a:lnTo>
                    <a:pt x="1080" y="5279"/>
                  </a:lnTo>
                  <a:lnTo>
                    <a:pt x="1052" y="5343"/>
                  </a:lnTo>
                  <a:lnTo>
                    <a:pt x="1019" y="5402"/>
                  </a:lnTo>
                  <a:lnTo>
                    <a:pt x="979" y="5457"/>
                  </a:lnTo>
                  <a:lnTo>
                    <a:pt x="931" y="5506"/>
                  </a:lnTo>
                  <a:lnTo>
                    <a:pt x="878" y="5550"/>
                  </a:lnTo>
                  <a:lnTo>
                    <a:pt x="821" y="5585"/>
                  </a:lnTo>
                  <a:lnTo>
                    <a:pt x="758" y="5615"/>
                  </a:lnTo>
                  <a:lnTo>
                    <a:pt x="694" y="5637"/>
                  </a:lnTo>
                  <a:lnTo>
                    <a:pt x="624" y="5649"/>
                  </a:lnTo>
                  <a:lnTo>
                    <a:pt x="555" y="5655"/>
                  </a:lnTo>
                  <a:lnTo>
                    <a:pt x="476" y="5649"/>
                  </a:lnTo>
                  <a:lnTo>
                    <a:pt x="400" y="5633"/>
                  </a:lnTo>
                  <a:lnTo>
                    <a:pt x="329" y="5607"/>
                  </a:lnTo>
                  <a:lnTo>
                    <a:pt x="263" y="5572"/>
                  </a:lnTo>
                  <a:lnTo>
                    <a:pt x="202" y="5530"/>
                  </a:lnTo>
                  <a:lnTo>
                    <a:pt x="149" y="5479"/>
                  </a:lnTo>
                  <a:lnTo>
                    <a:pt x="103" y="5422"/>
                  </a:lnTo>
                  <a:lnTo>
                    <a:pt x="64" y="5359"/>
                  </a:lnTo>
                  <a:lnTo>
                    <a:pt x="33" y="5293"/>
                  </a:lnTo>
                  <a:lnTo>
                    <a:pt x="13" y="5222"/>
                  </a:lnTo>
                  <a:lnTo>
                    <a:pt x="2" y="5146"/>
                  </a:lnTo>
                  <a:lnTo>
                    <a:pt x="0" y="5069"/>
                  </a:lnTo>
                  <a:lnTo>
                    <a:pt x="9" y="4992"/>
                  </a:lnTo>
                  <a:lnTo>
                    <a:pt x="920" y="446"/>
                  </a:lnTo>
                  <a:lnTo>
                    <a:pt x="938" y="378"/>
                  </a:lnTo>
                  <a:lnTo>
                    <a:pt x="964" y="312"/>
                  </a:lnTo>
                  <a:lnTo>
                    <a:pt x="997" y="254"/>
                  </a:lnTo>
                  <a:lnTo>
                    <a:pt x="1039" y="198"/>
                  </a:lnTo>
                  <a:lnTo>
                    <a:pt x="1085" y="149"/>
                  </a:lnTo>
                  <a:lnTo>
                    <a:pt x="1138" y="107"/>
                  </a:lnTo>
                  <a:lnTo>
                    <a:pt x="1195" y="70"/>
                  </a:lnTo>
                  <a:lnTo>
                    <a:pt x="1258" y="41"/>
                  </a:lnTo>
                  <a:lnTo>
                    <a:pt x="1324" y="19"/>
                  </a:lnTo>
                  <a:lnTo>
                    <a:pt x="1392" y="6"/>
                  </a:lnTo>
                  <a:lnTo>
                    <a:pt x="14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6404" y="2199"/>
              <a:ext cx="867" cy="2121"/>
            </a:xfrm>
            <a:custGeom>
              <a:avLst/>
              <a:gdLst>
                <a:gd name="T0" fmla="*/ 1179 w 1733"/>
                <a:gd name="T1" fmla="*/ 0 h 4241"/>
                <a:gd name="T2" fmla="*/ 1258 w 1733"/>
                <a:gd name="T3" fmla="*/ 5 h 4241"/>
                <a:gd name="T4" fmla="*/ 1333 w 1733"/>
                <a:gd name="T5" fmla="*/ 22 h 4241"/>
                <a:gd name="T6" fmla="*/ 1405 w 1733"/>
                <a:gd name="T7" fmla="*/ 48 h 4241"/>
                <a:gd name="T8" fmla="*/ 1471 w 1733"/>
                <a:gd name="T9" fmla="*/ 83 h 4241"/>
                <a:gd name="T10" fmla="*/ 1531 w 1733"/>
                <a:gd name="T11" fmla="*/ 125 h 4241"/>
                <a:gd name="T12" fmla="*/ 1585 w 1733"/>
                <a:gd name="T13" fmla="*/ 176 h 4241"/>
                <a:gd name="T14" fmla="*/ 1630 w 1733"/>
                <a:gd name="T15" fmla="*/ 233 h 4241"/>
                <a:gd name="T16" fmla="*/ 1669 w 1733"/>
                <a:gd name="T17" fmla="*/ 295 h 4241"/>
                <a:gd name="T18" fmla="*/ 1700 w 1733"/>
                <a:gd name="T19" fmla="*/ 362 h 4241"/>
                <a:gd name="T20" fmla="*/ 1720 w 1733"/>
                <a:gd name="T21" fmla="*/ 433 h 4241"/>
                <a:gd name="T22" fmla="*/ 1731 w 1733"/>
                <a:gd name="T23" fmla="*/ 508 h 4241"/>
                <a:gd name="T24" fmla="*/ 1733 w 1733"/>
                <a:gd name="T25" fmla="*/ 586 h 4241"/>
                <a:gd name="T26" fmla="*/ 1722 w 1733"/>
                <a:gd name="T27" fmla="*/ 663 h 4241"/>
                <a:gd name="T28" fmla="*/ 1096 w 1733"/>
                <a:gd name="T29" fmla="*/ 3795 h 4241"/>
                <a:gd name="T30" fmla="*/ 1078 w 1733"/>
                <a:gd name="T31" fmla="*/ 3865 h 4241"/>
                <a:gd name="T32" fmla="*/ 1052 w 1733"/>
                <a:gd name="T33" fmla="*/ 3929 h 4241"/>
                <a:gd name="T34" fmla="*/ 1017 w 1733"/>
                <a:gd name="T35" fmla="*/ 3988 h 4241"/>
                <a:gd name="T36" fmla="*/ 977 w 1733"/>
                <a:gd name="T37" fmla="*/ 4043 h 4241"/>
                <a:gd name="T38" fmla="*/ 931 w 1733"/>
                <a:gd name="T39" fmla="*/ 4092 h 4241"/>
                <a:gd name="T40" fmla="*/ 878 w 1733"/>
                <a:gd name="T41" fmla="*/ 4136 h 4241"/>
                <a:gd name="T42" fmla="*/ 821 w 1733"/>
                <a:gd name="T43" fmla="*/ 4171 h 4241"/>
                <a:gd name="T44" fmla="*/ 758 w 1733"/>
                <a:gd name="T45" fmla="*/ 4201 h 4241"/>
                <a:gd name="T46" fmla="*/ 692 w 1733"/>
                <a:gd name="T47" fmla="*/ 4223 h 4241"/>
                <a:gd name="T48" fmla="*/ 624 w 1733"/>
                <a:gd name="T49" fmla="*/ 4235 h 4241"/>
                <a:gd name="T50" fmla="*/ 553 w 1733"/>
                <a:gd name="T51" fmla="*/ 4241 h 4241"/>
                <a:gd name="T52" fmla="*/ 474 w 1733"/>
                <a:gd name="T53" fmla="*/ 4235 h 4241"/>
                <a:gd name="T54" fmla="*/ 399 w 1733"/>
                <a:gd name="T55" fmla="*/ 4219 h 4241"/>
                <a:gd name="T56" fmla="*/ 329 w 1733"/>
                <a:gd name="T57" fmla="*/ 4193 h 4241"/>
                <a:gd name="T58" fmla="*/ 263 w 1733"/>
                <a:gd name="T59" fmla="*/ 4158 h 4241"/>
                <a:gd name="T60" fmla="*/ 202 w 1733"/>
                <a:gd name="T61" fmla="*/ 4116 h 4241"/>
                <a:gd name="T62" fmla="*/ 149 w 1733"/>
                <a:gd name="T63" fmla="*/ 4065 h 4241"/>
                <a:gd name="T64" fmla="*/ 103 w 1733"/>
                <a:gd name="T65" fmla="*/ 4008 h 4241"/>
                <a:gd name="T66" fmla="*/ 65 w 1733"/>
                <a:gd name="T67" fmla="*/ 3945 h 4241"/>
                <a:gd name="T68" fmla="*/ 33 w 1733"/>
                <a:gd name="T69" fmla="*/ 3879 h 4241"/>
                <a:gd name="T70" fmla="*/ 11 w 1733"/>
                <a:gd name="T71" fmla="*/ 3808 h 4241"/>
                <a:gd name="T72" fmla="*/ 0 w 1733"/>
                <a:gd name="T73" fmla="*/ 3732 h 4241"/>
                <a:gd name="T74" fmla="*/ 0 w 1733"/>
                <a:gd name="T75" fmla="*/ 3655 h 4241"/>
                <a:gd name="T76" fmla="*/ 9 w 1733"/>
                <a:gd name="T77" fmla="*/ 3578 h 4241"/>
                <a:gd name="T78" fmla="*/ 635 w 1733"/>
                <a:gd name="T79" fmla="*/ 446 h 4241"/>
                <a:gd name="T80" fmla="*/ 654 w 1733"/>
                <a:gd name="T81" fmla="*/ 378 h 4241"/>
                <a:gd name="T82" fmla="*/ 681 w 1733"/>
                <a:gd name="T83" fmla="*/ 312 h 4241"/>
                <a:gd name="T84" fmla="*/ 714 w 1733"/>
                <a:gd name="T85" fmla="*/ 253 h 4241"/>
                <a:gd name="T86" fmla="*/ 755 w 1733"/>
                <a:gd name="T87" fmla="*/ 198 h 4241"/>
                <a:gd name="T88" fmla="*/ 803 w 1733"/>
                <a:gd name="T89" fmla="*/ 149 h 4241"/>
                <a:gd name="T90" fmla="*/ 856 w 1733"/>
                <a:gd name="T91" fmla="*/ 105 h 4241"/>
                <a:gd name="T92" fmla="*/ 913 w 1733"/>
                <a:gd name="T93" fmla="*/ 70 h 4241"/>
                <a:gd name="T94" fmla="*/ 975 w 1733"/>
                <a:gd name="T95" fmla="*/ 40 h 4241"/>
                <a:gd name="T96" fmla="*/ 1039 w 1733"/>
                <a:gd name="T97" fmla="*/ 18 h 4241"/>
                <a:gd name="T98" fmla="*/ 1109 w 1733"/>
                <a:gd name="T99" fmla="*/ 5 h 4241"/>
                <a:gd name="T100" fmla="*/ 1179 w 1733"/>
                <a:gd name="T101" fmla="*/ 0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3" h="4241">
                  <a:moveTo>
                    <a:pt x="1179" y="0"/>
                  </a:moveTo>
                  <a:lnTo>
                    <a:pt x="1258" y="5"/>
                  </a:lnTo>
                  <a:lnTo>
                    <a:pt x="1333" y="22"/>
                  </a:lnTo>
                  <a:lnTo>
                    <a:pt x="1405" y="48"/>
                  </a:lnTo>
                  <a:lnTo>
                    <a:pt x="1471" y="83"/>
                  </a:lnTo>
                  <a:lnTo>
                    <a:pt x="1531" y="125"/>
                  </a:lnTo>
                  <a:lnTo>
                    <a:pt x="1585" y="176"/>
                  </a:lnTo>
                  <a:lnTo>
                    <a:pt x="1630" y="233"/>
                  </a:lnTo>
                  <a:lnTo>
                    <a:pt x="1669" y="295"/>
                  </a:lnTo>
                  <a:lnTo>
                    <a:pt x="1700" y="362"/>
                  </a:lnTo>
                  <a:lnTo>
                    <a:pt x="1720" y="433"/>
                  </a:lnTo>
                  <a:lnTo>
                    <a:pt x="1731" y="508"/>
                  </a:lnTo>
                  <a:lnTo>
                    <a:pt x="1733" y="586"/>
                  </a:lnTo>
                  <a:lnTo>
                    <a:pt x="1722" y="663"/>
                  </a:lnTo>
                  <a:lnTo>
                    <a:pt x="1096" y="3795"/>
                  </a:lnTo>
                  <a:lnTo>
                    <a:pt x="1078" y="3865"/>
                  </a:lnTo>
                  <a:lnTo>
                    <a:pt x="1052" y="3929"/>
                  </a:lnTo>
                  <a:lnTo>
                    <a:pt x="1017" y="3988"/>
                  </a:lnTo>
                  <a:lnTo>
                    <a:pt x="977" y="4043"/>
                  </a:lnTo>
                  <a:lnTo>
                    <a:pt x="931" y="4092"/>
                  </a:lnTo>
                  <a:lnTo>
                    <a:pt x="878" y="4136"/>
                  </a:lnTo>
                  <a:lnTo>
                    <a:pt x="821" y="4171"/>
                  </a:lnTo>
                  <a:lnTo>
                    <a:pt x="758" y="4201"/>
                  </a:lnTo>
                  <a:lnTo>
                    <a:pt x="692" y="4223"/>
                  </a:lnTo>
                  <a:lnTo>
                    <a:pt x="624" y="4235"/>
                  </a:lnTo>
                  <a:lnTo>
                    <a:pt x="553" y="4241"/>
                  </a:lnTo>
                  <a:lnTo>
                    <a:pt x="474" y="4235"/>
                  </a:lnTo>
                  <a:lnTo>
                    <a:pt x="399" y="4219"/>
                  </a:lnTo>
                  <a:lnTo>
                    <a:pt x="329" y="4193"/>
                  </a:lnTo>
                  <a:lnTo>
                    <a:pt x="263" y="4158"/>
                  </a:lnTo>
                  <a:lnTo>
                    <a:pt x="202" y="4116"/>
                  </a:lnTo>
                  <a:lnTo>
                    <a:pt x="149" y="4065"/>
                  </a:lnTo>
                  <a:lnTo>
                    <a:pt x="103" y="4008"/>
                  </a:lnTo>
                  <a:lnTo>
                    <a:pt x="65" y="3945"/>
                  </a:lnTo>
                  <a:lnTo>
                    <a:pt x="33" y="3879"/>
                  </a:lnTo>
                  <a:lnTo>
                    <a:pt x="11" y="3808"/>
                  </a:lnTo>
                  <a:lnTo>
                    <a:pt x="0" y="3732"/>
                  </a:lnTo>
                  <a:lnTo>
                    <a:pt x="0" y="3655"/>
                  </a:lnTo>
                  <a:lnTo>
                    <a:pt x="9" y="3578"/>
                  </a:lnTo>
                  <a:lnTo>
                    <a:pt x="635" y="446"/>
                  </a:lnTo>
                  <a:lnTo>
                    <a:pt x="654" y="378"/>
                  </a:lnTo>
                  <a:lnTo>
                    <a:pt x="681" y="312"/>
                  </a:lnTo>
                  <a:lnTo>
                    <a:pt x="714" y="253"/>
                  </a:lnTo>
                  <a:lnTo>
                    <a:pt x="755" y="198"/>
                  </a:lnTo>
                  <a:lnTo>
                    <a:pt x="803" y="149"/>
                  </a:lnTo>
                  <a:lnTo>
                    <a:pt x="856" y="105"/>
                  </a:lnTo>
                  <a:lnTo>
                    <a:pt x="913" y="70"/>
                  </a:lnTo>
                  <a:lnTo>
                    <a:pt x="975" y="40"/>
                  </a:lnTo>
                  <a:lnTo>
                    <a:pt x="1039" y="18"/>
                  </a:lnTo>
                  <a:lnTo>
                    <a:pt x="1109" y="5"/>
                  </a:lnTo>
                  <a:lnTo>
                    <a:pt x="11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112" y="3755"/>
              <a:ext cx="565" cy="565"/>
            </a:xfrm>
            <a:custGeom>
              <a:avLst/>
              <a:gdLst>
                <a:gd name="T0" fmla="*/ 565 w 1130"/>
                <a:gd name="T1" fmla="*/ 0 h 1131"/>
                <a:gd name="T2" fmla="*/ 642 w 1130"/>
                <a:gd name="T3" fmla="*/ 6 h 1131"/>
                <a:gd name="T4" fmla="*/ 716 w 1130"/>
                <a:gd name="T5" fmla="*/ 20 h 1131"/>
                <a:gd name="T6" fmla="*/ 785 w 1130"/>
                <a:gd name="T7" fmla="*/ 44 h 1131"/>
                <a:gd name="T8" fmla="*/ 850 w 1130"/>
                <a:gd name="T9" fmla="*/ 77 h 1131"/>
                <a:gd name="T10" fmla="*/ 910 w 1130"/>
                <a:gd name="T11" fmla="*/ 118 h 1131"/>
                <a:gd name="T12" fmla="*/ 965 w 1130"/>
                <a:gd name="T13" fmla="*/ 165 h 1131"/>
                <a:gd name="T14" fmla="*/ 1013 w 1130"/>
                <a:gd name="T15" fmla="*/ 220 h 1131"/>
                <a:gd name="T16" fmla="*/ 1053 w 1130"/>
                <a:gd name="T17" fmla="*/ 279 h 1131"/>
                <a:gd name="T18" fmla="*/ 1086 w 1130"/>
                <a:gd name="T19" fmla="*/ 345 h 1131"/>
                <a:gd name="T20" fmla="*/ 1110 w 1130"/>
                <a:gd name="T21" fmla="*/ 415 h 1131"/>
                <a:gd name="T22" fmla="*/ 1125 w 1130"/>
                <a:gd name="T23" fmla="*/ 488 h 1131"/>
                <a:gd name="T24" fmla="*/ 1130 w 1130"/>
                <a:gd name="T25" fmla="*/ 566 h 1131"/>
                <a:gd name="T26" fmla="*/ 1125 w 1130"/>
                <a:gd name="T27" fmla="*/ 643 h 1131"/>
                <a:gd name="T28" fmla="*/ 1110 w 1130"/>
                <a:gd name="T29" fmla="*/ 716 h 1131"/>
                <a:gd name="T30" fmla="*/ 1086 w 1130"/>
                <a:gd name="T31" fmla="*/ 786 h 1131"/>
                <a:gd name="T32" fmla="*/ 1053 w 1130"/>
                <a:gd name="T33" fmla="*/ 850 h 1131"/>
                <a:gd name="T34" fmla="*/ 1013 w 1130"/>
                <a:gd name="T35" fmla="*/ 911 h 1131"/>
                <a:gd name="T36" fmla="*/ 965 w 1130"/>
                <a:gd name="T37" fmla="*/ 966 h 1131"/>
                <a:gd name="T38" fmla="*/ 910 w 1130"/>
                <a:gd name="T39" fmla="*/ 1013 h 1131"/>
                <a:gd name="T40" fmla="*/ 850 w 1130"/>
                <a:gd name="T41" fmla="*/ 1054 h 1131"/>
                <a:gd name="T42" fmla="*/ 785 w 1130"/>
                <a:gd name="T43" fmla="*/ 1087 h 1131"/>
                <a:gd name="T44" fmla="*/ 716 w 1130"/>
                <a:gd name="T45" fmla="*/ 1111 h 1131"/>
                <a:gd name="T46" fmla="*/ 642 w 1130"/>
                <a:gd name="T47" fmla="*/ 1125 h 1131"/>
                <a:gd name="T48" fmla="*/ 565 w 1130"/>
                <a:gd name="T49" fmla="*/ 1131 h 1131"/>
                <a:gd name="T50" fmla="*/ 488 w 1130"/>
                <a:gd name="T51" fmla="*/ 1125 h 1131"/>
                <a:gd name="T52" fmla="*/ 415 w 1130"/>
                <a:gd name="T53" fmla="*/ 1111 h 1131"/>
                <a:gd name="T54" fmla="*/ 345 w 1130"/>
                <a:gd name="T55" fmla="*/ 1087 h 1131"/>
                <a:gd name="T56" fmla="*/ 281 w 1130"/>
                <a:gd name="T57" fmla="*/ 1054 h 1131"/>
                <a:gd name="T58" fmla="*/ 220 w 1130"/>
                <a:gd name="T59" fmla="*/ 1013 h 1131"/>
                <a:gd name="T60" fmla="*/ 165 w 1130"/>
                <a:gd name="T61" fmla="*/ 966 h 1131"/>
                <a:gd name="T62" fmla="*/ 117 w 1130"/>
                <a:gd name="T63" fmla="*/ 911 h 1131"/>
                <a:gd name="T64" fmla="*/ 77 w 1130"/>
                <a:gd name="T65" fmla="*/ 850 h 1131"/>
                <a:gd name="T66" fmla="*/ 44 w 1130"/>
                <a:gd name="T67" fmla="*/ 786 h 1131"/>
                <a:gd name="T68" fmla="*/ 20 w 1130"/>
                <a:gd name="T69" fmla="*/ 716 h 1131"/>
                <a:gd name="T70" fmla="*/ 5 w 1130"/>
                <a:gd name="T71" fmla="*/ 643 h 1131"/>
                <a:gd name="T72" fmla="*/ 0 w 1130"/>
                <a:gd name="T73" fmla="*/ 566 h 1131"/>
                <a:gd name="T74" fmla="*/ 5 w 1130"/>
                <a:gd name="T75" fmla="*/ 488 h 1131"/>
                <a:gd name="T76" fmla="*/ 20 w 1130"/>
                <a:gd name="T77" fmla="*/ 415 h 1131"/>
                <a:gd name="T78" fmla="*/ 44 w 1130"/>
                <a:gd name="T79" fmla="*/ 345 h 1131"/>
                <a:gd name="T80" fmla="*/ 77 w 1130"/>
                <a:gd name="T81" fmla="*/ 279 h 1131"/>
                <a:gd name="T82" fmla="*/ 117 w 1130"/>
                <a:gd name="T83" fmla="*/ 220 h 1131"/>
                <a:gd name="T84" fmla="*/ 165 w 1130"/>
                <a:gd name="T85" fmla="*/ 165 h 1131"/>
                <a:gd name="T86" fmla="*/ 220 w 1130"/>
                <a:gd name="T87" fmla="*/ 118 h 1131"/>
                <a:gd name="T88" fmla="*/ 281 w 1130"/>
                <a:gd name="T89" fmla="*/ 77 h 1131"/>
                <a:gd name="T90" fmla="*/ 345 w 1130"/>
                <a:gd name="T91" fmla="*/ 44 h 1131"/>
                <a:gd name="T92" fmla="*/ 415 w 1130"/>
                <a:gd name="T93" fmla="*/ 20 h 1131"/>
                <a:gd name="T94" fmla="*/ 488 w 1130"/>
                <a:gd name="T95" fmla="*/ 6 h 1131"/>
                <a:gd name="T96" fmla="*/ 565 w 1130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0" h="1131">
                  <a:moveTo>
                    <a:pt x="565" y="0"/>
                  </a:moveTo>
                  <a:lnTo>
                    <a:pt x="642" y="6"/>
                  </a:lnTo>
                  <a:lnTo>
                    <a:pt x="716" y="20"/>
                  </a:lnTo>
                  <a:lnTo>
                    <a:pt x="785" y="44"/>
                  </a:lnTo>
                  <a:lnTo>
                    <a:pt x="850" y="77"/>
                  </a:lnTo>
                  <a:lnTo>
                    <a:pt x="910" y="118"/>
                  </a:lnTo>
                  <a:lnTo>
                    <a:pt x="965" y="165"/>
                  </a:lnTo>
                  <a:lnTo>
                    <a:pt x="1013" y="220"/>
                  </a:lnTo>
                  <a:lnTo>
                    <a:pt x="1053" y="279"/>
                  </a:lnTo>
                  <a:lnTo>
                    <a:pt x="1086" y="345"/>
                  </a:lnTo>
                  <a:lnTo>
                    <a:pt x="1110" y="415"/>
                  </a:lnTo>
                  <a:lnTo>
                    <a:pt x="1125" y="488"/>
                  </a:lnTo>
                  <a:lnTo>
                    <a:pt x="1130" y="566"/>
                  </a:lnTo>
                  <a:lnTo>
                    <a:pt x="1125" y="643"/>
                  </a:lnTo>
                  <a:lnTo>
                    <a:pt x="1110" y="716"/>
                  </a:lnTo>
                  <a:lnTo>
                    <a:pt x="1086" y="786"/>
                  </a:lnTo>
                  <a:lnTo>
                    <a:pt x="1053" y="850"/>
                  </a:lnTo>
                  <a:lnTo>
                    <a:pt x="1013" y="911"/>
                  </a:lnTo>
                  <a:lnTo>
                    <a:pt x="965" y="966"/>
                  </a:lnTo>
                  <a:lnTo>
                    <a:pt x="910" y="1013"/>
                  </a:lnTo>
                  <a:lnTo>
                    <a:pt x="850" y="1054"/>
                  </a:lnTo>
                  <a:lnTo>
                    <a:pt x="785" y="1087"/>
                  </a:lnTo>
                  <a:lnTo>
                    <a:pt x="716" y="1111"/>
                  </a:lnTo>
                  <a:lnTo>
                    <a:pt x="642" y="1125"/>
                  </a:lnTo>
                  <a:lnTo>
                    <a:pt x="565" y="1131"/>
                  </a:lnTo>
                  <a:lnTo>
                    <a:pt x="488" y="1125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81" y="1054"/>
                  </a:lnTo>
                  <a:lnTo>
                    <a:pt x="220" y="1013"/>
                  </a:lnTo>
                  <a:lnTo>
                    <a:pt x="165" y="966"/>
                  </a:lnTo>
                  <a:lnTo>
                    <a:pt x="117" y="911"/>
                  </a:lnTo>
                  <a:lnTo>
                    <a:pt x="77" y="850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5" y="643"/>
                  </a:lnTo>
                  <a:lnTo>
                    <a:pt x="0" y="566"/>
                  </a:lnTo>
                  <a:lnTo>
                    <a:pt x="5" y="488"/>
                  </a:lnTo>
                  <a:lnTo>
                    <a:pt x="20" y="415"/>
                  </a:lnTo>
                  <a:lnTo>
                    <a:pt x="44" y="345"/>
                  </a:lnTo>
                  <a:lnTo>
                    <a:pt x="77" y="279"/>
                  </a:lnTo>
                  <a:lnTo>
                    <a:pt x="117" y="220"/>
                  </a:lnTo>
                  <a:lnTo>
                    <a:pt x="165" y="165"/>
                  </a:lnTo>
                  <a:lnTo>
                    <a:pt x="220" y="118"/>
                  </a:lnTo>
                  <a:lnTo>
                    <a:pt x="281" y="77"/>
                  </a:lnTo>
                  <a:lnTo>
                    <a:pt x="345" y="44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853" y="1494"/>
              <a:ext cx="565" cy="565"/>
            </a:xfrm>
            <a:custGeom>
              <a:avLst/>
              <a:gdLst>
                <a:gd name="T0" fmla="*/ 565 w 1131"/>
                <a:gd name="T1" fmla="*/ 0 h 1131"/>
                <a:gd name="T2" fmla="*/ 641 w 1131"/>
                <a:gd name="T3" fmla="*/ 6 h 1131"/>
                <a:gd name="T4" fmla="*/ 714 w 1131"/>
                <a:gd name="T5" fmla="*/ 20 h 1131"/>
                <a:gd name="T6" fmla="*/ 784 w 1131"/>
                <a:gd name="T7" fmla="*/ 46 h 1131"/>
                <a:gd name="T8" fmla="*/ 850 w 1131"/>
                <a:gd name="T9" fmla="*/ 79 h 1131"/>
                <a:gd name="T10" fmla="*/ 911 w 1131"/>
                <a:gd name="T11" fmla="*/ 119 h 1131"/>
                <a:gd name="T12" fmla="*/ 964 w 1131"/>
                <a:gd name="T13" fmla="*/ 167 h 1131"/>
                <a:gd name="T14" fmla="*/ 1011 w 1131"/>
                <a:gd name="T15" fmla="*/ 220 h 1131"/>
                <a:gd name="T16" fmla="*/ 1054 w 1131"/>
                <a:gd name="T17" fmla="*/ 281 h 1131"/>
                <a:gd name="T18" fmla="*/ 1085 w 1131"/>
                <a:gd name="T19" fmla="*/ 347 h 1131"/>
                <a:gd name="T20" fmla="*/ 1111 w 1131"/>
                <a:gd name="T21" fmla="*/ 417 h 1131"/>
                <a:gd name="T22" fmla="*/ 1125 w 1131"/>
                <a:gd name="T23" fmla="*/ 490 h 1131"/>
                <a:gd name="T24" fmla="*/ 1131 w 1131"/>
                <a:gd name="T25" fmla="*/ 565 h 1131"/>
                <a:gd name="T26" fmla="*/ 1125 w 1131"/>
                <a:gd name="T27" fmla="*/ 643 h 1131"/>
                <a:gd name="T28" fmla="*/ 1111 w 1131"/>
                <a:gd name="T29" fmla="*/ 716 h 1131"/>
                <a:gd name="T30" fmla="*/ 1085 w 1131"/>
                <a:gd name="T31" fmla="*/ 786 h 1131"/>
                <a:gd name="T32" fmla="*/ 1054 w 1131"/>
                <a:gd name="T33" fmla="*/ 852 h 1131"/>
                <a:gd name="T34" fmla="*/ 1011 w 1131"/>
                <a:gd name="T35" fmla="*/ 912 h 1131"/>
                <a:gd name="T36" fmla="*/ 964 w 1131"/>
                <a:gd name="T37" fmla="*/ 966 h 1131"/>
                <a:gd name="T38" fmla="*/ 911 w 1131"/>
                <a:gd name="T39" fmla="*/ 1013 h 1131"/>
                <a:gd name="T40" fmla="*/ 850 w 1131"/>
                <a:gd name="T41" fmla="*/ 1054 h 1131"/>
                <a:gd name="T42" fmla="*/ 784 w 1131"/>
                <a:gd name="T43" fmla="*/ 1087 h 1131"/>
                <a:gd name="T44" fmla="*/ 714 w 1131"/>
                <a:gd name="T45" fmla="*/ 1111 h 1131"/>
                <a:gd name="T46" fmla="*/ 641 w 1131"/>
                <a:gd name="T47" fmla="*/ 1127 h 1131"/>
                <a:gd name="T48" fmla="*/ 565 w 1131"/>
                <a:gd name="T49" fmla="*/ 1131 h 1131"/>
                <a:gd name="T50" fmla="*/ 488 w 1131"/>
                <a:gd name="T51" fmla="*/ 1127 h 1131"/>
                <a:gd name="T52" fmla="*/ 415 w 1131"/>
                <a:gd name="T53" fmla="*/ 1111 h 1131"/>
                <a:gd name="T54" fmla="*/ 345 w 1131"/>
                <a:gd name="T55" fmla="*/ 1087 h 1131"/>
                <a:gd name="T56" fmla="*/ 279 w 1131"/>
                <a:gd name="T57" fmla="*/ 1054 h 1131"/>
                <a:gd name="T58" fmla="*/ 218 w 1131"/>
                <a:gd name="T59" fmla="*/ 1013 h 1131"/>
                <a:gd name="T60" fmla="*/ 165 w 1131"/>
                <a:gd name="T61" fmla="*/ 966 h 1131"/>
                <a:gd name="T62" fmla="*/ 117 w 1131"/>
                <a:gd name="T63" fmla="*/ 912 h 1131"/>
                <a:gd name="T64" fmla="*/ 77 w 1131"/>
                <a:gd name="T65" fmla="*/ 852 h 1131"/>
                <a:gd name="T66" fmla="*/ 44 w 1131"/>
                <a:gd name="T67" fmla="*/ 786 h 1131"/>
                <a:gd name="T68" fmla="*/ 20 w 1131"/>
                <a:gd name="T69" fmla="*/ 716 h 1131"/>
                <a:gd name="T70" fmla="*/ 4 w 1131"/>
                <a:gd name="T71" fmla="*/ 643 h 1131"/>
                <a:gd name="T72" fmla="*/ 0 w 1131"/>
                <a:gd name="T73" fmla="*/ 565 h 1131"/>
                <a:gd name="T74" fmla="*/ 4 w 1131"/>
                <a:gd name="T75" fmla="*/ 490 h 1131"/>
                <a:gd name="T76" fmla="*/ 20 w 1131"/>
                <a:gd name="T77" fmla="*/ 417 h 1131"/>
                <a:gd name="T78" fmla="*/ 44 w 1131"/>
                <a:gd name="T79" fmla="*/ 347 h 1131"/>
                <a:gd name="T80" fmla="*/ 77 w 1131"/>
                <a:gd name="T81" fmla="*/ 281 h 1131"/>
                <a:gd name="T82" fmla="*/ 117 w 1131"/>
                <a:gd name="T83" fmla="*/ 220 h 1131"/>
                <a:gd name="T84" fmla="*/ 165 w 1131"/>
                <a:gd name="T85" fmla="*/ 167 h 1131"/>
                <a:gd name="T86" fmla="*/ 218 w 1131"/>
                <a:gd name="T87" fmla="*/ 119 h 1131"/>
                <a:gd name="T88" fmla="*/ 279 w 1131"/>
                <a:gd name="T89" fmla="*/ 79 h 1131"/>
                <a:gd name="T90" fmla="*/ 345 w 1131"/>
                <a:gd name="T91" fmla="*/ 46 h 1131"/>
                <a:gd name="T92" fmla="*/ 415 w 1131"/>
                <a:gd name="T93" fmla="*/ 20 h 1131"/>
                <a:gd name="T94" fmla="*/ 488 w 1131"/>
                <a:gd name="T95" fmla="*/ 6 h 1131"/>
                <a:gd name="T96" fmla="*/ 565 w 1131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1" h="1131">
                  <a:moveTo>
                    <a:pt x="565" y="0"/>
                  </a:moveTo>
                  <a:lnTo>
                    <a:pt x="641" y="6"/>
                  </a:lnTo>
                  <a:lnTo>
                    <a:pt x="714" y="20"/>
                  </a:lnTo>
                  <a:lnTo>
                    <a:pt x="784" y="46"/>
                  </a:lnTo>
                  <a:lnTo>
                    <a:pt x="850" y="79"/>
                  </a:lnTo>
                  <a:lnTo>
                    <a:pt x="911" y="119"/>
                  </a:lnTo>
                  <a:lnTo>
                    <a:pt x="964" y="167"/>
                  </a:lnTo>
                  <a:lnTo>
                    <a:pt x="1011" y="220"/>
                  </a:lnTo>
                  <a:lnTo>
                    <a:pt x="1054" y="281"/>
                  </a:lnTo>
                  <a:lnTo>
                    <a:pt x="1085" y="347"/>
                  </a:lnTo>
                  <a:lnTo>
                    <a:pt x="1111" y="417"/>
                  </a:lnTo>
                  <a:lnTo>
                    <a:pt x="1125" y="490"/>
                  </a:lnTo>
                  <a:lnTo>
                    <a:pt x="1131" y="565"/>
                  </a:lnTo>
                  <a:lnTo>
                    <a:pt x="1125" y="643"/>
                  </a:lnTo>
                  <a:lnTo>
                    <a:pt x="1111" y="716"/>
                  </a:lnTo>
                  <a:lnTo>
                    <a:pt x="1085" y="786"/>
                  </a:lnTo>
                  <a:lnTo>
                    <a:pt x="1054" y="852"/>
                  </a:lnTo>
                  <a:lnTo>
                    <a:pt x="1011" y="912"/>
                  </a:lnTo>
                  <a:lnTo>
                    <a:pt x="964" y="966"/>
                  </a:lnTo>
                  <a:lnTo>
                    <a:pt x="911" y="1013"/>
                  </a:lnTo>
                  <a:lnTo>
                    <a:pt x="850" y="1054"/>
                  </a:lnTo>
                  <a:lnTo>
                    <a:pt x="784" y="1087"/>
                  </a:lnTo>
                  <a:lnTo>
                    <a:pt x="714" y="1111"/>
                  </a:lnTo>
                  <a:lnTo>
                    <a:pt x="641" y="1127"/>
                  </a:lnTo>
                  <a:lnTo>
                    <a:pt x="565" y="1131"/>
                  </a:lnTo>
                  <a:lnTo>
                    <a:pt x="488" y="1127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79" y="1054"/>
                  </a:lnTo>
                  <a:lnTo>
                    <a:pt x="218" y="1013"/>
                  </a:lnTo>
                  <a:lnTo>
                    <a:pt x="165" y="966"/>
                  </a:lnTo>
                  <a:lnTo>
                    <a:pt x="117" y="912"/>
                  </a:lnTo>
                  <a:lnTo>
                    <a:pt x="77" y="852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4" y="643"/>
                  </a:lnTo>
                  <a:lnTo>
                    <a:pt x="0" y="565"/>
                  </a:lnTo>
                  <a:lnTo>
                    <a:pt x="4" y="490"/>
                  </a:lnTo>
                  <a:lnTo>
                    <a:pt x="20" y="417"/>
                  </a:lnTo>
                  <a:lnTo>
                    <a:pt x="44" y="347"/>
                  </a:lnTo>
                  <a:lnTo>
                    <a:pt x="77" y="281"/>
                  </a:lnTo>
                  <a:lnTo>
                    <a:pt x="117" y="220"/>
                  </a:lnTo>
                  <a:lnTo>
                    <a:pt x="165" y="167"/>
                  </a:lnTo>
                  <a:lnTo>
                    <a:pt x="218" y="119"/>
                  </a:lnTo>
                  <a:lnTo>
                    <a:pt x="279" y="79"/>
                  </a:lnTo>
                  <a:lnTo>
                    <a:pt x="345" y="46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4651" y="2624"/>
              <a:ext cx="1828" cy="565"/>
            </a:xfrm>
            <a:custGeom>
              <a:avLst/>
              <a:gdLst>
                <a:gd name="T0" fmla="*/ 558 w 3657"/>
                <a:gd name="T1" fmla="*/ 0 h 1131"/>
                <a:gd name="T2" fmla="*/ 3102 w 3657"/>
                <a:gd name="T3" fmla="*/ 0 h 1131"/>
                <a:gd name="T4" fmla="*/ 3181 w 3657"/>
                <a:gd name="T5" fmla="*/ 6 h 1131"/>
                <a:gd name="T6" fmla="*/ 3257 w 3657"/>
                <a:gd name="T7" fmla="*/ 22 h 1131"/>
                <a:gd name="T8" fmla="*/ 3328 w 3657"/>
                <a:gd name="T9" fmla="*/ 48 h 1131"/>
                <a:gd name="T10" fmla="*/ 3394 w 3657"/>
                <a:gd name="T11" fmla="*/ 83 h 1131"/>
                <a:gd name="T12" fmla="*/ 3453 w 3657"/>
                <a:gd name="T13" fmla="*/ 125 h 1131"/>
                <a:gd name="T14" fmla="*/ 3508 w 3657"/>
                <a:gd name="T15" fmla="*/ 176 h 1131"/>
                <a:gd name="T16" fmla="*/ 3554 w 3657"/>
                <a:gd name="T17" fmla="*/ 233 h 1131"/>
                <a:gd name="T18" fmla="*/ 3593 w 3657"/>
                <a:gd name="T19" fmla="*/ 294 h 1131"/>
                <a:gd name="T20" fmla="*/ 3622 w 3657"/>
                <a:gd name="T21" fmla="*/ 362 h 1131"/>
                <a:gd name="T22" fmla="*/ 3644 w 3657"/>
                <a:gd name="T23" fmla="*/ 433 h 1131"/>
                <a:gd name="T24" fmla="*/ 3655 w 3657"/>
                <a:gd name="T25" fmla="*/ 509 h 1131"/>
                <a:gd name="T26" fmla="*/ 3657 w 3657"/>
                <a:gd name="T27" fmla="*/ 586 h 1131"/>
                <a:gd name="T28" fmla="*/ 3646 w 3657"/>
                <a:gd name="T29" fmla="*/ 663 h 1131"/>
                <a:gd name="T30" fmla="*/ 3642 w 3657"/>
                <a:gd name="T31" fmla="*/ 685 h 1131"/>
                <a:gd name="T32" fmla="*/ 3624 w 3657"/>
                <a:gd name="T33" fmla="*/ 755 h 1131"/>
                <a:gd name="T34" fmla="*/ 3596 w 3657"/>
                <a:gd name="T35" fmla="*/ 819 h 1131"/>
                <a:gd name="T36" fmla="*/ 3563 w 3657"/>
                <a:gd name="T37" fmla="*/ 880 h 1131"/>
                <a:gd name="T38" fmla="*/ 3523 w 3657"/>
                <a:gd name="T39" fmla="*/ 935 h 1131"/>
                <a:gd name="T40" fmla="*/ 3475 w 3657"/>
                <a:gd name="T41" fmla="*/ 982 h 1131"/>
                <a:gd name="T42" fmla="*/ 3424 w 3657"/>
                <a:gd name="T43" fmla="*/ 1026 h 1131"/>
                <a:gd name="T44" fmla="*/ 3365 w 3657"/>
                <a:gd name="T45" fmla="*/ 1063 h 1131"/>
                <a:gd name="T46" fmla="*/ 3304 w 3657"/>
                <a:gd name="T47" fmla="*/ 1093 h 1131"/>
                <a:gd name="T48" fmla="*/ 3238 w 3657"/>
                <a:gd name="T49" fmla="*/ 1113 h 1131"/>
                <a:gd name="T50" fmla="*/ 3169 w 3657"/>
                <a:gd name="T51" fmla="*/ 1127 h 1131"/>
                <a:gd name="T52" fmla="*/ 3099 w 3657"/>
                <a:gd name="T53" fmla="*/ 1131 h 1131"/>
                <a:gd name="T54" fmla="*/ 554 w 3657"/>
                <a:gd name="T55" fmla="*/ 1131 h 1131"/>
                <a:gd name="T56" fmla="*/ 475 w 3657"/>
                <a:gd name="T57" fmla="*/ 1126 h 1131"/>
                <a:gd name="T58" fmla="*/ 400 w 3657"/>
                <a:gd name="T59" fmla="*/ 1109 h 1131"/>
                <a:gd name="T60" fmla="*/ 329 w 3657"/>
                <a:gd name="T61" fmla="*/ 1083 h 1131"/>
                <a:gd name="T62" fmla="*/ 264 w 3657"/>
                <a:gd name="T63" fmla="*/ 1048 h 1131"/>
                <a:gd name="T64" fmla="*/ 204 w 3657"/>
                <a:gd name="T65" fmla="*/ 1006 h 1131"/>
                <a:gd name="T66" fmla="*/ 151 w 3657"/>
                <a:gd name="T67" fmla="*/ 957 h 1131"/>
                <a:gd name="T68" fmla="*/ 103 w 3657"/>
                <a:gd name="T69" fmla="*/ 900 h 1131"/>
                <a:gd name="T70" fmla="*/ 64 w 3657"/>
                <a:gd name="T71" fmla="*/ 837 h 1131"/>
                <a:gd name="T72" fmla="*/ 35 w 3657"/>
                <a:gd name="T73" fmla="*/ 769 h 1131"/>
                <a:gd name="T74" fmla="*/ 13 w 3657"/>
                <a:gd name="T75" fmla="*/ 698 h 1131"/>
                <a:gd name="T76" fmla="*/ 2 w 3657"/>
                <a:gd name="T77" fmla="*/ 624 h 1131"/>
                <a:gd name="T78" fmla="*/ 0 w 3657"/>
                <a:gd name="T79" fmla="*/ 547 h 1131"/>
                <a:gd name="T80" fmla="*/ 11 w 3657"/>
                <a:gd name="T81" fmla="*/ 468 h 1131"/>
                <a:gd name="T82" fmla="*/ 15 w 3657"/>
                <a:gd name="T83" fmla="*/ 446 h 1131"/>
                <a:gd name="T84" fmla="*/ 33 w 3657"/>
                <a:gd name="T85" fmla="*/ 376 h 1131"/>
                <a:gd name="T86" fmla="*/ 61 w 3657"/>
                <a:gd name="T87" fmla="*/ 312 h 1131"/>
                <a:gd name="T88" fmla="*/ 94 w 3657"/>
                <a:gd name="T89" fmla="*/ 252 h 1131"/>
                <a:gd name="T90" fmla="*/ 134 w 3657"/>
                <a:gd name="T91" fmla="*/ 198 h 1131"/>
                <a:gd name="T92" fmla="*/ 182 w 3657"/>
                <a:gd name="T93" fmla="*/ 149 h 1131"/>
                <a:gd name="T94" fmla="*/ 235 w 3657"/>
                <a:gd name="T95" fmla="*/ 105 h 1131"/>
                <a:gd name="T96" fmla="*/ 292 w 3657"/>
                <a:gd name="T97" fmla="*/ 68 h 1131"/>
                <a:gd name="T98" fmla="*/ 354 w 3657"/>
                <a:gd name="T99" fmla="*/ 40 h 1131"/>
                <a:gd name="T100" fmla="*/ 419 w 3657"/>
                <a:gd name="T101" fmla="*/ 18 h 1131"/>
                <a:gd name="T102" fmla="*/ 488 w 3657"/>
                <a:gd name="T103" fmla="*/ 6 h 1131"/>
                <a:gd name="T104" fmla="*/ 558 w 3657"/>
                <a:gd name="T105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7" h="1131">
                  <a:moveTo>
                    <a:pt x="558" y="0"/>
                  </a:moveTo>
                  <a:lnTo>
                    <a:pt x="3102" y="0"/>
                  </a:lnTo>
                  <a:lnTo>
                    <a:pt x="3181" y="6"/>
                  </a:lnTo>
                  <a:lnTo>
                    <a:pt x="3257" y="22"/>
                  </a:lnTo>
                  <a:lnTo>
                    <a:pt x="3328" y="48"/>
                  </a:lnTo>
                  <a:lnTo>
                    <a:pt x="3394" y="83"/>
                  </a:lnTo>
                  <a:lnTo>
                    <a:pt x="3453" y="125"/>
                  </a:lnTo>
                  <a:lnTo>
                    <a:pt x="3508" y="176"/>
                  </a:lnTo>
                  <a:lnTo>
                    <a:pt x="3554" y="233"/>
                  </a:lnTo>
                  <a:lnTo>
                    <a:pt x="3593" y="294"/>
                  </a:lnTo>
                  <a:lnTo>
                    <a:pt x="3622" y="362"/>
                  </a:lnTo>
                  <a:lnTo>
                    <a:pt x="3644" y="433"/>
                  </a:lnTo>
                  <a:lnTo>
                    <a:pt x="3655" y="509"/>
                  </a:lnTo>
                  <a:lnTo>
                    <a:pt x="3657" y="586"/>
                  </a:lnTo>
                  <a:lnTo>
                    <a:pt x="3646" y="663"/>
                  </a:lnTo>
                  <a:lnTo>
                    <a:pt x="3642" y="685"/>
                  </a:lnTo>
                  <a:lnTo>
                    <a:pt x="3624" y="755"/>
                  </a:lnTo>
                  <a:lnTo>
                    <a:pt x="3596" y="819"/>
                  </a:lnTo>
                  <a:lnTo>
                    <a:pt x="3563" y="880"/>
                  </a:lnTo>
                  <a:lnTo>
                    <a:pt x="3523" y="935"/>
                  </a:lnTo>
                  <a:lnTo>
                    <a:pt x="3475" y="982"/>
                  </a:lnTo>
                  <a:lnTo>
                    <a:pt x="3424" y="1026"/>
                  </a:lnTo>
                  <a:lnTo>
                    <a:pt x="3365" y="1063"/>
                  </a:lnTo>
                  <a:lnTo>
                    <a:pt x="3304" y="1093"/>
                  </a:lnTo>
                  <a:lnTo>
                    <a:pt x="3238" y="1113"/>
                  </a:lnTo>
                  <a:lnTo>
                    <a:pt x="3169" y="1127"/>
                  </a:lnTo>
                  <a:lnTo>
                    <a:pt x="3099" y="1131"/>
                  </a:lnTo>
                  <a:lnTo>
                    <a:pt x="554" y="1131"/>
                  </a:lnTo>
                  <a:lnTo>
                    <a:pt x="475" y="1126"/>
                  </a:lnTo>
                  <a:lnTo>
                    <a:pt x="400" y="1109"/>
                  </a:lnTo>
                  <a:lnTo>
                    <a:pt x="329" y="1083"/>
                  </a:lnTo>
                  <a:lnTo>
                    <a:pt x="264" y="1048"/>
                  </a:lnTo>
                  <a:lnTo>
                    <a:pt x="204" y="1006"/>
                  </a:lnTo>
                  <a:lnTo>
                    <a:pt x="151" y="957"/>
                  </a:lnTo>
                  <a:lnTo>
                    <a:pt x="103" y="900"/>
                  </a:lnTo>
                  <a:lnTo>
                    <a:pt x="64" y="837"/>
                  </a:lnTo>
                  <a:lnTo>
                    <a:pt x="35" y="769"/>
                  </a:lnTo>
                  <a:lnTo>
                    <a:pt x="13" y="698"/>
                  </a:lnTo>
                  <a:lnTo>
                    <a:pt x="2" y="624"/>
                  </a:lnTo>
                  <a:lnTo>
                    <a:pt x="0" y="547"/>
                  </a:lnTo>
                  <a:lnTo>
                    <a:pt x="11" y="468"/>
                  </a:lnTo>
                  <a:lnTo>
                    <a:pt x="15" y="446"/>
                  </a:lnTo>
                  <a:lnTo>
                    <a:pt x="33" y="376"/>
                  </a:lnTo>
                  <a:lnTo>
                    <a:pt x="61" y="312"/>
                  </a:lnTo>
                  <a:lnTo>
                    <a:pt x="94" y="252"/>
                  </a:lnTo>
                  <a:lnTo>
                    <a:pt x="134" y="198"/>
                  </a:lnTo>
                  <a:lnTo>
                    <a:pt x="182" y="149"/>
                  </a:lnTo>
                  <a:lnTo>
                    <a:pt x="235" y="105"/>
                  </a:lnTo>
                  <a:lnTo>
                    <a:pt x="292" y="68"/>
                  </a:lnTo>
                  <a:lnTo>
                    <a:pt x="354" y="40"/>
                  </a:lnTo>
                  <a:lnTo>
                    <a:pt x="419" y="18"/>
                  </a:lnTo>
                  <a:lnTo>
                    <a:pt x="488" y="6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</p:grp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0" y="-4762"/>
            <a:ext cx="12190413" cy="6862764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9052" y="6029325"/>
            <a:ext cx="3897313" cy="828675"/>
            <a:chOff x="19050" y="6029325"/>
            <a:chExt cx="3897313" cy="828675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</p:grpSp>
    </p:spTree>
    <p:extLst>
      <p:ext uri="{BB962C8B-B14F-4D97-AF65-F5344CB8AC3E}">
        <p14:creationId xmlns:p14="http://schemas.microsoft.com/office/powerpoint/2010/main" val="39415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991"/>
            <a:ext cx="12280739" cy="6856020"/>
          </a:xfrm>
          <a:prstGeom prst="rect">
            <a:avLst/>
          </a:prstGeom>
        </p:spPr>
      </p:pic>
      <p:sp>
        <p:nvSpPr>
          <p:cNvPr id="39" name="Title 2"/>
          <p:cNvSpPr>
            <a:spLocks noGrp="1"/>
          </p:cNvSpPr>
          <p:nvPr>
            <p:ph type="title"/>
          </p:nvPr>
        </p:nvSpPr>
        <p:spPr>
          <a:xfrm>
            <a:off x="7108347" y="2631511"/>
            <a:ext cx="4597879" cy="1141943"/>
          </a:xfrm>
        </p:spPr>
        <p:txBody>
          <a:bodyPr>
            <a:noAutofit/>
          </a:bodyPr>
          <a:lstStyle>
            <a:lvl1pPr algn="l">
              <a:defRPr sz="359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2"/>
            <a:ext cx="12190413" cy="6862764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9" y="6035077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</p:grpSp>
    </p:spTree>
    <p:extLst>
      <p:ext uri="{BB962C8B-B14F-4D97-AF65-F5344CB8AC3E}">
        <p14:creationId xmlns:p14="http://schemas.microsoft.com/office/powerpoint/2010/main" val="92101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1"/>
            <a:ext cx="12192000" cy="6858000"/>
          </a:xfrm>
          <a:prstGeom prst="rect">
            <a:avLst/>
          </a:prstGeom>
        </p:spPr>
      </p:pic>
      <p:sp>
        <p:nvSpPr>
          <p:cNvPr id="52" name="Title 2"/>
          <p:cNvSpPr>
            <a:spLocks noGrp="1"/>
          </p:cNvSpPr>
          <p:nvPr>
            <p:ph type="title"/>
          </p:nvPr>
        </p:nvSpPr>
        <p:spPr>
          <a:xfrm>
            <a:off x="897149" y="2623566"/>
            <a:ext cx="4597879" cy="1141943"/>
          </a:xfrm>
        </p:spPr>
        <p:txBody>
          <a:bodyPr>
            <a:noAutofit/>
          </a:bodyPr>
          <a:lstStyle>
            <a:lvl1pPr algn="l">
              <a:defRPr sz="359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2"/>
            <a:ext cx="12190413" cy="6862764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endParaRPr lang="en-US" sz="2398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9" y="6035077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</p:grpSp>
    </p:spTree>
    <p:extLst>
      <p:ext uri="{BB962C8B-B14F-4D97-AF65-F5344CB8AC3E}">
        <p14:creationId xmlns:p14="http://schemas.microsoft.com/office/powerpoint/2010/main" val="380164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59780" y="5039710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84" name="Rectangle 83"/>
          <p:cNvSpPr/>
          <p:nvPr/>
        </p:nvSpPr>
        <p:spPr>
          <a:xfrm>
            <a:off x="3090509" y="3279527"/>
            <a:ext cx="5898699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5" name="Rectangle 4"/>
          <p:cNvSpPr/>
          <p:nvPr/>
        </p:nvSpPr>
        <p:spPr>
          <a:xfrm>
            <a:off x="374104" y="1525467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75367" y="161964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216627" y="3406077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04378" y="516208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13" hasCustomPrompt="1"/>
          </p:nvPr>
        </p:nvSpPr>
        <p:spPr>
          <a:xfrm>
            <a:off x="1376630" y="1547307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379960" y="2275259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</a:t>
            </a:r>
          </a:p>
        </p:txBody>
      </p:sp>
      <p:sp>
        <p:nvSpPr>
          <p:cNvPr id="100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3318366"/>
            <a:ext cx="49252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4067332" y="4046318"/>
            <a:ext cx="492187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02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6951231" y="5072340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6954564" y="5827062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129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342597" y="3954167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37" name="Rectangle 36"/>
          <p:cNvSpPr/>
          <p:nvPr/>
        </p:nvSpPr>
        <p:spPr>
          <a:xfrm>
            <a:off x="787106" y="3954167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24" name="Rectangle 23"/>
          <p:cNvSpPr/>
          <p:nvPr/>
        </p:nvSpPr>
        <p:spPr>
          <a:xfrm>
            <a:off x="6358311" y="1506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5" name="Rectangle 4"/>
          <p:cNvSpPr/>
          <p:nvPr/>
        </p:nvSpPr>
        <p:spPr>
          <a:xfrm>
            <a:off x="802820" y="1506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29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7479" y="1638369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484523" y="164737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66106" y="4063334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23319" y="412218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8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778552" y="1559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1778551" y="2307373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7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778552" y="4006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8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778551" y="4734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9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7341172" y="4006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0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7341171" y="4734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1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7341172" y="1559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7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2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7341171" y="2287316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7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0209" y="217414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4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30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5"/>
          <p:cNvGrpSpPr>
            <a:grpSpLocks noChangeAspect="1"/>
          </p:cNvGrpSpPr>
          <p:nvPr userDrawn="1"/>
        </p:nvGrpSpPr>
        <p:grpSpPr bwMode="auto">
          <a:xfrm>
            <a:off x="2" y="1466718"/>
            <a:ext cx="9584503" cy="5391284"/>
            <a:chOff x="0" y="0"/>
            <a:chExt cx="7680" cy="4320"/>
          </a:xfrm>
        </p:grpSpPr>
        <p:sp>
          <p:nvSpPr>
            <p:cNvPr id="36" name="AutoShape 24"/>
            <p:cNvSpPr>
              <a:spLocks noChangeAspect="1" noChangeArrowheads="1" noTextEdit="1"/>
            </p:cNvSpPr>
            <p:nvPr userDrawn="1"/>
          </p:nvSpPr>
          <p:spPr bwMode="auto">
            <a:xfrm>
              <a:off x="0" y="0"/>
              <a:ext cx="76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>
              <a:off x="891" y="4266"/>
              <a:ext cx="117" cy="54"/>
            </a:xfrm>
            <a:custGeom>
              <a:avLst/>
              <a:gdLst>
                <a:gd name="T0" fmla="*/ 59 w 117"/>
                <a:gd name="T1" fmla="*/ 0 h 54"/>
                <a:gd name="T2" fmla="*/ 59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9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0" name="Freeform 31"/>
            <p:cNvSpPr>
              <a:spLocks/>
            </p:cNvSpPr>
            <p:nvPr userDrawn="1"/>
          </p:nvSpPr>
          <p:spPr bwMode="auto">
            <a:xfrm>
              <a:off x="189" y="3973"/>
              <a:ext cx="116" cy="347"/>
            </a:xfrm>
            <a:custGeom>
              <a:avLst/>
              <a:gdLst>
                <a:gd name="T0" fmla="*/ 55 w 116"/>
                <a:gd name="T1" fmla="*/ 0 h 347"/>
                <a:gd name="T2" fmla="*/ 58 w 116"/>
                <a:gd name="T3" fmla="*/ 0 h 347"/>
                <a:gd name="T4" fmla="*/ 81 w 116"/>
                <a:gd name="T5" fmla="*/ 5 h 347"/>
                <a:gd name="T6" fmla="*/ 97 w 116"/>
                <a:gd name="T7" fmla="*/ 19 h 347"/>
                <a:gd name="T8" fmla="*/ 111 w 116"/>
                <a:gd name="T9" fmla="*/ 35 h 347"/>
                <a:gd name="T10" fmla="*/ 116 w 116"/>
                <a:gd name="T11" fmla="*/ 58 h 347"/>
                <a:gd name="T12" fmla="*/ 116 w 116"/>
                <a:gd name="T13" fmla="*/ 347 h 347"/>
                <a:gd name="T14" fmla="*/ 0 w 116"/>
                <a:gd name="T15" fmla="*/ 347 h 347"/>
                <a:gd name="T16" fmla="*/ 0 w 116"/>
                <a:gd name="T17" fmla="*/ 58 h 347"/>
                <a:gd name="T18" fmla="*/ 4 w 116"/>
                <a:gd name="T19" fmla="*/ 35 h 347"/>
                <a:gd name="T20" fmla="*/ 16 w 116"/>
                <a:gd name="T21" fmla="*/ 19 h 347"/>
                <a:gd name="T22" fmla="*/ 34 w 116"/>
                <a:gd name="T23" fmla="*/ 5 h 347"/>
                <a:gd name="T24" fmla="*/ 55 w 116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347">
                  <a:moveTo>
                    <a:pt x="55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97" y="19"/>
                  </a:lnTo>
                  <a:lnTo>
                    <a:pt x="111" y="35"/>
                  </a:lnTo>
                  <a:lnTo>
                    <a:pt x="116" y="58"/>
                  </a:lnTo>
                  <a:lnTo>
                    <a:pt x="116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4" y="35"/>
                  </a:lnTo>
                  <a:lnTo>
                    <a:pt x="16" y="19"/>
                  </a:lnTo>
                  <a:lnTo>
                    <a:pt x="34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>
              <a:off x="12" y="3799"/>
              <a:ext cx="116" cy="521"/>
            </a:xfrm>
            <a:custGeom>
              <a:avLst/>
              <a:gdLst>
                <a:gd name="T0" fmla="*/ 58 w 116"/>
                <a:gd name="T1" fmla="*/ 0 h 521"/>
                <a:gd name="T2" fmla="*/ 58 w 116"/>
                <a:gd name="T3" fmla="*/ 0 h 521"/>
                <a:gd name="T4" fmla="*/ 81 w 116"/>
                <a:gd name="T5" fmla="*/ 4 h 521"/>
                <a:gd name="T6" fmla="*/ 100 w 116"/>
                <a:gd name="T7" fmla="*/ 16 h 521"/>
                <a:gd name="T8" fmla="*/ 111 w 116"/>
                <a:gd name="T9" fmla="*/ 35 h 521"/>
                <a:gd name="T10" fmla="*/ 116 w 116"/>
                <a:gd name="T11" fmla="*/ 55 h 521"/>
                <a:gd name="T12" fmla="*/ 116 w 116"/>
                <a:gd name="T13" fmla="*/ 521 h 521"/>
                <a:gd name="T14" fmla="*/ 0 w 116"/>
                <a:gd name="T15" fmla="*/ 521 h 521"/>
                <a:gd name="T16" fmla="*/ 0 w 116"/>
                <a:gd name="T17" fmla="*/ 55 h 521"/>
                <a:gd name="T18" fmla="*/ 4 w 116"/>
                <a:gd name="T19" fmla="*/ 35 h 521"/>
                <a:gd name="T20" fmla="*/ 16 w 116"/>
                <a:gd name="T21" fmla="*/ 16 h 521"/>
                <a:gd name="T22" fmla="*/ 35 w 116"/>
                <a:gd name="T23" fmla="*/ 4 h 521"/>
                <a:gd name="T24" fmla="*/ 58 w 116"/>
                <a:gd name="T25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1">
                  <a:moveTo>
                    <a:pt x="58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21"/>
                  </a:lnTo>
                  <a:lnTo>
                    <a:pt x="0" y="521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>
              <a:off x="363" y="4138"/>
              <a:ext cx="116" cy="182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2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>
              <a:off x="714" y="4092"/>
              <a:ext cx="117" cy="228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5 h 228"/>
                <a:gd name="T6" fmla="*/ 101 w 117"/>
                <a:gd name="T7" fmla="*/ 16 h 228"/>
                <a:gd name="T8" fmla="*/ 115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5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5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>
              <a:off x="540" y="4211"/>
              <a:ext cx="116" cy="109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5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5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>
              <a:off x="714" y="3799"/>
              <a:ext cx="117" cy="230"/>
            </a:xfrm>
            <a:custGeom>
              <a:avLst/>
              <a:gdLst>
                <a:gd name="T0" fmla="*/ 59 w 117"/>
                <a:gd name="T1" fmla="*/ 0 h 230"/>
                <a:gd name="T2" fmla="*/ 61 w 117"/>
                <a:gd name="T3" fmla="*/ 0 h 230"/>
                <a:gd name="T4" fmla="*/ 82 w 117"/>
                <a:gd name="T5" fmla="*/ 4 h 230"/>
                <a:gd name="T6" fmla="*/ 101 w 117"/>
                <a:gd name="T7" fmla="*/ 16 h 230"/>
                <a:gd name="T8" fmla="*/ 112 w 117"/>
                <a:gd name="T9" fmla="*/ 35 h 230"/>
                <a:gd name="T10" fmla="*/ 117 w 117"/>
                <a:gd name="T11" fmla="*/ 55 h 230"/>
                <a:gd name="T12" fmla="*/ 117 w 117"/>
                <a:gd name="T13" fmla="*/ 174 h 230"/>
                <a:gd name="T14" fmla="*/ 112 w 117"/>
                <a:gd name="T15" fmla="*/ 195 h 230"/>
                <a:gd name="T16" fmla="*/ 101 w 117"/>
                <a:gd name="T17" fmla="*/ 214 h 230"/>
                <a:gd name="T18" fmla="*/ 82 w 117"/>
                <a:gd name="T19" fmla="*/ 228 h 230"/>
                <a:gd name="T20" fmla="*/ 61 w 117"/>
                <a:gd name="T21" fmla="*/ 230 h 230"/>
                <a:gd name="T22" fmla="*/ 59 w 117"/>
                <a:gd name="T23" fmla="*/ 230 h 230"/>
                <a:gd name="T24" fmla="*/ 35 w 117"/>
                <a:gd name="T25" fmla="*/ 228 h 230"/>
                <a:gd name="T26" fmla="*/ 19 w 117"/>
                <a:gd name="T27" fmla="*/ 214 h 230"/>
                <a:gd name="T28" fmla="*/ 5 w 117"/>
                <a:gd name="T29" fmla="*/ 195 h 230"/>
                <a:gd name="T30" fmla="*/ 0 w 117"/>
                <a:gd name="T31" fmla="*/ 174 h 230"/>
                <a:gd name="T32" fmla="*/ 0 w 117"/>
                <a:gd name="T33" fmla="*/ 55 h 230"/>
                <a:gd name="T34" fmla="*/ 5 w 117"/>
                <a:gd name="T35" fmla="*/ 35 h 230"/>
                <a:gd name="T36" fmla="*/ 19 w 117"/>
                <a:gd name="T37" fmla="*/ 16 h 230"/>
                <a:gd name="T38" fmla="*/ 35 w 117"/>
                <a:gd name="T39" fmla="*/ 4 h 230"/>
                <a:gd name="T40" fmla="*/ 59 w 117"/>
                <a:gd name="T4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0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1" y="16"/>
                  </a:lnTo>
                  <a:lnTo>
                    <a:pt x="112" y="35"/>
                  </a:lnTo>
                  <a:lnTo>
                    <a:pt x="117" y="55"/>
                  </a:lnTo>
                  <a:lnTo>
                    <a:pt x="117" y="174"/>
                  </a:lnTo>
                  <a:lnTo>
                    <a:pt x="112" y="195"/>
                  </a:lnTo>
                  <a:lnTo>
                    <a:pt x="101" y="214"/>
                  </a:lnTo>
                  <a:lnTo>
                    <a:pt x="82" y="228"/>
                  </a:lnTo>
                  <a:lnTo>
                    <a:pt x="61" y="230"/>
                  </a:lnTo>
                  <a:lnTo>
                    <a:pt x="59" y="230"/>
                  </a:lnTo>
                  <a:lnTo>
                    <a:pt x="35" y="228"/>
                  </a:lnTo>
                  <a:lnTo>
                    <a:pt x="19" y="214"/>
                  </a:lnTo>
                  <a:lnTo>
                    <a:pt x="5" y="195"/>
                  </a:lnTo>
                  <a:lnTo>
                    <a:pt x="0" y="174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9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6" name="Freeform 37"/>
            <p:cNvSpPr>
              <a:spLocks/>
            </p:cNvSpPr>
            <p:nvPr userDrawn="1"/>
          </p:nvSpPr>
          <p:spPr bwMode="auto">
            <a:xfrm>
              <a:off x="1068" y="4266"/>
              <a:ext cx="114" cy="54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10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3 w 114"/>
                <a:gd name="T15" fmla="*/ 35 h 54"/>
                <a:gd name="T16" fmla="*/ 17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10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3" y="35"/>
                  </a:lnTo>
                  <a:lnTo>
                    <a:pt x="17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7" name="Freeform 38"/>
            <p:cNvSpPr>
              <a:spLocks/>
            </p:cNvSpPr>
            <p:nvPr userDrawn="1"/>
          </p:nvSpPr>
          <p:spPr bwMode="auto">
            <a:xfrm>
              <a:off x="891" y="3973"/>
              <a:ext cx="117" cy="233"/>
            </a:xfrm>
            <a:custGeom>
              <a:avLst/>
              <a:gdLst>
                <a:gd name="T0" fmla="*/ 59 w 117"/>
                <a:gd name="T1" fmla="*/ 0 h 233"/>
                <a:gd name="T2" fmla="*/ 59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9 w 117"/>
                <a:gd name="T21" fmla="*/ 233 h 233"/>
                <a:gd name="T22" fmla="*/ 59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9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9" y="233"/>
                  </a:lnTo>
                  <a:lnTo>
                    <a:pt x="59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8" name="Freeform 39"/>
            <p:cNvSpPr>
              <a:spLocks/>
            </p:cNvSpPr>
            <p:nvPr userDrawn="1"/>
          </p:nvSpPr>
          <p:spPr bwMode="auto">
            <a:xfrm>
              <a:off x="1240" y="4150"/>
              <a:ext cx="117" cy="170"/>
            </a:xfrm>
            <a:custGeom>
              <a:avLst/>
              <a:gdLst>
                <a:gd name="T0" fmla="*/ 59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1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9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49" name="Freeform 40"/>
            <p:cNvSpPr>
              <a:spLocks/>
            </p:cNvSpPr>
            <p:nvPr userDrawn="1"/>
          </p:nvSpPr>
          <p:spPr bwMode="auto">
            <a:xfrm>
              <a:off x="1415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2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5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0" name="Freeform 41"/>
            <p:cNvSpPr>
              <a:spLocks/>
            </p:cNvSpPr>
            <p:nvPr userDrawn="1"/>
          </p:nvSpPr>
          <p:spPr bwMode="auto">
            <a:xfrm>
              <a:off x="1592" y="4150"/>
              <a:ext cx="230" cy="116"/>
            </a:xfrm>
            <a:custGeom>
              <a:avLst/>
              <a:gdLst>
                <a:gd name="T0" fmla="*/ 56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6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6 w 230"/>
                <a:gd name="T15" fmla="*/ 82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6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2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6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6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6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6" y="82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6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1" name="Freeform 42"/>
            <p:cNvSpPr>
              <a:spLocks/>
            </p:cNvSpPr>
            <p:nvPr userDrawn="1"/>
          </p:nvSpPr>
          <p:spPr bwMode="auto">
            <a:xfrm>
              <a:off x="1711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4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2" name="Freeform 43"/>
            <p:cNvSpPr>
              <a:spLocks/>
            </p:cNvSpPr>
            <p:nvPr userDrawn="1"/>
          </p:nvSpPr>
          <p:spPr bwMode="auto">
            <a:xfrm>
              <a:off x="2060" y="4266"/>
              <a:ext cx="407" cy="54"/>
            </a:xfrm>
            <a:custGeom>
              <a:avLst/>
              <a:gdLst>
                <a:gd name="T0" fmla="*/ 55 w 407"/>
                <a:gd name="T1" fmla="*/ 0 h 54"/>
                <a:gd name="T2" fmla="*/ 351 w 407"/>
                <a:gd name="T3" fmla="*/ 0 h 54"/>
                <a:gd name="T4" fmla="*/ 374 w 407"/>
                <a:gd name="T5" fmla="*/ 5 h 54"/>
                <a:gd name="T6" fmla="*/ 391 w 407"/>
                <a:gd name="T7" fmla="*/ 17 h 54"/>
                <a:gd name="T8" fmla="*/ 405 w 407"/>
                <a:gd name="T9" fmla="*/ 35 h 54"/>
                <a:gd name="T10" fmla="*/ 407 w 407"/>
                <a:gd name="T11" fmla="*/ 54 h 54"/>
                <a:gd name="T12" fmla="*/ 0 w 407"/>
                <a:gd name="T13" fmla="*/ 54 h 54"/>
                <a:gd name="T14" fmla="*/ 4 w 407"/>
                <a:gd name="T15" fmla="*/ 35 h 54"/>
                <a:gd name="T16" fmla="*/ 16 w 407"/>
                <a:gd name="T17" fmla="*/ 17 h 54"/>
                <a:gd name="T18" fmla="*/ 35 w 407"/>
                <a:gd name="T19" fmla="*/ 5 h 54"/>
                <a:gd name="T20" fmla="*/ 55 w 40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54">
                  <a:moveTo>
                    <a:pt x="55" y="0"/>
                  </a:moveTo>
                  <a:lnTo>
                    <a:pt x="351" y="0"/>
                  </a:lnTo>
                  <a:lnTo>
                    <a:pt x="374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7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70" name="Freeform 44"/>
            <p:cNvSpPr>
              <a:spLocks/>
            </p:cNvSpPr>
            <p:nvPr userDrawn="1"/>
          </p:nvSpPr>
          <p:spPr bwMode="auto">
            <a:xfrm>
              <a:off x="1883" y="4266"/>
              <a:ext cx="116" cy="54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5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71" name="Freeform 45"/>
            <p:cNvSpPr>
              <a:spLocks/>
            </p:cNvSpPr>
            <p:nvPr userDrawn="1"/>
          </p:nvSpPr>
          <p:spPr bwMode="auto">
            <a:xfrm>
              <a:off x="189" y="3799"/>
              <a:ext cx="116" cy="116"/>
            </a:xfrm>
            <a:custGeom>
              <a:avLst/>
              <a:gdLst>
                <a:gd name="T0" fmla="*/ 55 w 116"/>
                <a:gd name="T1" fmla="*/ 0 h 116"/>
                <a:gd name="T2" fmla="*/ 58 w 116"/>
                <a:gd name="T3" fmla="*/ 0 h 116"/>
                <a:gd name="T4" fmla="*/ 81 w 116"/>
                <a:gd name="T5" fmla="*/ 4 h 116"/>
                <a:gd name="T6" fmla="*/ 97 w 116"/>
                <a:gd name="T7" fmla="*/ 16 h 116"/>
                <a:gd name="T8" fmla="*/ 111 w 116"/>
                <a:gd name="T9" fmla="*/ 35 h 116"/>
                <a:gd name="T10" fmla="*/ 116 w 116"/>
                <a:gd name="T11" fmla="*/ 55 h 116"/>
                <a:gd name="T12" fmla="*/ 116 w 116"/>
                <a:gd name="T13" fmla="*/ 58 h 116"/>
                <a:gd name="T14" fmla="*/ 111 w 116"/>
                <a:gd name="T15" fmla="*/ 81 h 116"/>
                <a:gd name="T16" fmla="*/ 97 w 116"/>
                <a:gd name="T17" fmla="*/ 97 h 116"/>
                <a:gd name="T18" fmla="*/ 81 w 116"/>
                <a:gd name="T19" fmla="*/ 111 h 116"/>
                <a:gd name="T20" fmla="*/ 58 w 116"/>
                <a:gd name="T21" fmla="*/ 116 h 116"/>
                <a:gd name="T22" fmla="*/ 55 w 116"/>
                <a:gd name="T23" fmla="*/ 116 h 116"/>
                <a:gd name="T24" fmla="*/ 34 w 116"/>
                <a:gd name="T25" fmla="*/ 111 h 116"/>
                <a:gd name="T26" fmla="*/ 16 w 116"/>
                <a:gd name="T27" fmla="*/ 97 h 116"/>
                <a:gd name="T28" fmla="*/ 4 w 116"/>
                <a:gd name="T29" fmla="*/ 81 h 116"/>
                <a:gd name="T30" fmla="*/ 0 w 116"/>
                <a:gd name="T31" fmla="*/ 58 h 116"/>
                <a:gd name="T32" fmla="*/ 0 w 116"/>
                <a:gd name="T33" fmla="*/ 55 h 116"/>
                <a:gd name="T34" fmla="*/ 4 w 116"/>
                <a:gd name="T35" fmla="*/ 35 h 116"/>
                <a:gd name="T36" fmla="*/ 16 w 116"/>
                <a:gd name="T37" fmla="*/ 16 h 116"/>
                <a:gd name="T38" fmla="*/ 34 w 116"/>
                <a:gd name="T39" fmla="*/ 4 h 116"/>
                <a:gd name="T40" fmla="*/ 55 w 116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6">
                  <a:moveTo>
                    <a:pt x="55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97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1" y="81"/>
                  </a:lnTo>
                  <a:lnTo>
                    <a:pt x="97" y="97"/>
                  </a:lnTo>
                  <a:lnTo>
                    <a:pt x="81" y="111"/>
                  </a:lnTo>
                  <a:lnTo>
                    <a:pt x="58" y="116"/>
                  </a:lnTo>
                  <a:lnTo>
                    <a:pt x="55" y="116"/>
                  </a:lnTo>
                  <a:lnTo>
                    <a:pt x="34" y="111"/>
                  </a:lnTo>
                  <a:lnTo>
                    <a:pt x="16" y="97"/>
                  </a:lnTo>
                  <a:lnTo>
                    <a:pt x="4" y="81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72" name="Freeform 46"/>
            <p:cNvSpPr>
              <a:spLocks/>
            </p:cNvSpPr>
            <p:nvPr userDrawn="1"/>
          </p:nvSpPr>
          <p:spPr bwMode="auto">
            <a:xfrm>
              <a:off x="363" y="3799"/>
              <a:ext cx="116" cy="281"/>
            </a:xfrm>
            <a:custGeom>
              <a:avLst/>
              <a:gdLst>
                <a:gd name="T0" fmla="*/ 58 w 116"/>
                <a:gd name="T1" fmla="*/ 0 h 281"/>
                <a:gd name="T2" fmla="*/ 61 w 116"/>
                <a:gd name="T3" fmla="*/ 0 h 281"/>
                <a:gd name="T4" fmla="*/ 82 w 116"/>
                <a:gd name="T5" fmla="*/ 4 h 281"/>
                <a:gd name="T6" fmla="*/ 100 w 116"/>
                <a:gd name="T7" fmla="*/ 16 h 281"/>
                <a:gd name="T8" fmla="*/ 112 w 116"/>
                <a:gd name="T9" fmla="*/ 35 h 281"/>
                <a:gd name="T10" fmla="*/ 116 w 116"/>
                <a:gd name="T11" fmla="*/ 55 h 281"/>
                <a:gd name="T12" fmla="*/ 116 w 116"/>
                <a:gd name="T13" fmla="*/ 223 h 281"/>
                <a:gd name="T14" fmla="*/ 112 w 116"/>
                <a:gd name="T15" fmla="*/ 246 h 281"/>
                <a:gd name="T16" fmla="*/ 100 w 116"/>
                <a:gd name="T17" fmla="*/ 263 h 281"/>
                <a:gd name="T18" fmla="*/ 82 w 116"/>
                <a:gd name="T19" fmla="*/ 277 h 281"/>
                <a:gd name="T20" fmla="*/ 61 w 116"/>
                <a:gd name="T21" fmla="*/ 281 h 281"/>
                <a:gd name="T22" fmla="*/ 58 w 116"/>
                <a:gd name="T23" fmla="*/ 281 h 281"/>
                <a:gd name="T24" fmla="*/ 35 w 116"/>
                <a:gd name="T25" fmla="*/ 277 h 281"/>
                <a:gd name="T26" fmla="*/ 16 w 116"/>
                <a:gd name="T27" fmla="*/ 263 h 281"/>
                <a:gd name="T28" fmla="*/ 5 w 116"/>
                <a:gd name="T29" fmla="*/ 246 h 281"/>
                <a:gd name="T30" fmla="*/ 0 w 116"/>
                <a:gd name="T31" fmla="*/ 223 h 281"/>
                <a:gd name="T32" fmla="*/ 0 w 116"/>
                <a:gd name="T33" fmla="*/ 55 h 281"/>
                <a:gd name="T34" fmla="*/ 5 w 116"/>
                <a:gd name="T35" fmla="*/ 35 h 281"/>
                <a:gd name="T36" fmla="*/ 16 w 116"/>
                <a:gd name="T37" fmla="*/ 16 h 281"/>
                <a:gd name="T38" fmla="*/ 35 w 116"/>
                <a:gd name="T39" fmla="*/ 4 h 281"/>
                <a:gd name="T40" fmla="*/ 58 w 116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1">
                  <a:moveTo>
                    <a:pt x="58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223"/>
                  </a:lnTo>
                  <a:lnTo>
                    <a:pt x="112" y="246"/>
                  </a:lnTo>
                  <a:lnTo>
                    <a:pt x="100" y="263"/>
                  </a:lnTo>
                  <a:lnTo>
                    <a:pt x="82" y="277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6"/>
                  </a:lnTo>
                  <a:lnTo>
                    <a:pt x="0" y="223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</p:grpSp>
      <p:sp>
        <p:nvSpPr>
          <p:cNvPr id="22" name="Rectangle 2"/>
          <p:cNvSpPr/>
          <p:nvPr userDrawn="1"/>
        </p:nvSpPr>
        <p:spPr bwMode="auto">
          <a:xfrm flipV="1">
            <a:off x="11727769" y="6616461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F39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55" tIns="45678" rIns="91355" bIns="456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5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8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Rectangle 2"/>
          <p:cNvSpPr/>
          <p:nvPr userDrawn="1"/>
        </p:nvSpPr>
        <p:spPr bwMode="auto">
          <a:xfrm flipV="1">
            <a:off x="11834447" y="6616461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25252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2398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4395" y="3132"/>
            <a:ext cx="10972800" cy="1141943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98721"/>
            <a:ext cx="10972800" cy="4521775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852579" y="6607997"/>
            <a:ext cx="472973" cy="3647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601925-951F-4EA8-91E5-A517312BFAAA}" type="slidenum">
              <a:rPr lang="en-US" sz="1050" smtClean="0">
                <a:solidFill>
                  <a:schemeClr val="bg1"/>
                </a:solidFill>
                <a:latin typeface="Helvetica Condensed" pitchFamily="34" charset="0"/>
              </a:rPr>
              <a:pPr/>
              <a:t>‹#›</a:t>
            </a:fld>
            <a:endParaRPr lang="en-US" sz="1464" dirty="0">
              <a:solidFill>
                <a:schemeClr val="bg1"/>
              </a:solidFill>
              <a:latin typeface="Helvetica Condensed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518401" y="6621387"/>
            <a:ext cx="4263233" cy="24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indent="0" algn="l" defTabSz="913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98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www.hexaware.com  | </a:t>
            </a:r>
            <a:r>
              <a:rPr lang="en-US" sz="998" dirty="0">
                <a:solidFill>
                  <a:sysClr val="windowText" lastClr="000000"/>
                </a:solidFill>
              </a:rPr>
              <a:t>© Hexaware Technologies. All rights reserved. </a:t>
            </a:r>
          </a:p>
        </p:txBody>
      </p:sp>
      <p:grpSp>
        <p:nvGrpSpPr>
          <p:cNvPr id="53" name="Group 4"/>
          <p:cNvGrpSpPr>
            <a:grpSpLocks noChangeAspect="1"/>
          </p:cNvGrpSpPr>
          <p:nvPr userDrawn="1"/>
        </p:nvGrpSpPr>
        <p:grpSpPr bwMode="auto">
          <a:xfrm>
            <a:off x="10765765" y="279176"/>
            <a:ext cx="1257955" cy="676946"/>
            <a:chOff x="301" y="1068"/>
            <a:chExt cx="1403" cy="755"/>
          </a:xfrm>
        </p:grpSpPr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6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7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2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4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5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6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7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8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  <p:sp>
          <p:nvSpPr>
            <p:cNvPr id="69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8"/>
            </a:p>
          </p:txBody>
        </p:sp>
      </p:grpSp>
    </p:spTree>
    <p:extLst>
      <p:ext uri="{BB962C8B-B14F-4D97-AF65-F5344CB8AC3E}">
        <p14:creationId xmlns:p14="http://schemas.microsoft.com/office/powerpoint/2010/main" val="45383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</p:sldLayoutIdLst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194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59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59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59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59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5pPr>
      <a:lvl6pPr marL="608473" algn="l" rtl="0" eaLnBrk="1" fontAlgn="base" hangingPunct="1">
        <a:spcBef>
          <a:spcPct val="0"/>
        </a:spcBef>
        <a:spcAft>
          <a:spcPct val="0"/>
        </a:spcAft>
        <a:defRPr sz="4259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6pPr>
      <a:lvl7pPr marL="1216945" algn="l" rtl="0" eaLnBrk="1" fontAlgn="base" hangingPunct="1">
        <a:spcBef>
          <a:spcPct val="0"/>
        </a:spcBef>
        <a:spcAft>
          <a:spcPct val="0"/>
        </a:spcAft>
        <a:defRPr sz="4259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7pPr>
      <a:lvl8pPr marL="1825418" algn="l" rtl="0" eaLnBrk="1" fontAlgn="base" hangingPunct="1">
        <a:spcBef>
          <a:spcPct val="0"/>
        </a:spcBef>
        <a:spcAft>
          <a:spcPct val="0"/>
        </a:spcAft>
        <a:defRPr sz="4259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8pPr>
      <a:lvl9pPr marL="2433891" algn="l" rtl="0" eaLnBrk="1" fontAlgn="base" hangingPunct="1">
        <a:spcBef>
          <a:spcPct val="0"/>
        </a:spcBef>
        <a:spcAft>
          <a:spcPct val="0"/>
        </a:spcAft>
        <a:defRPr sz="4259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9pPr>
    </p:titleStyle>
    <p:bodyStyle>
      <a:lvl1pPr marL="456355" indent="-456355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396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8769" indent="-380296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29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1182" indent="-30423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•"/>
        <a:defRPr sz="2129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29655" indent="-30423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29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38128" indent="-30423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129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6600" indent="-304237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2">
          <a:solidFill>
            <a:srgbClr val="002A4A"/>
          </a:solidFill>
          <a:latin typeface="+mn-lt"/>
          <a:ea typeface="+mn-ea"/>
          <a:cs typeface="+mn-cs"/>
        </a:defRPr>
      </a:lvl6pPr>
      <a:lvl7pPr marL="3955073" indent="-304237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2">
          <a:solidFill>
            <a:srgbClr val="002A4A"/>
          </a:solidFill>
          <a:latin typeface="+mn-lt"/>
          <a:ea typeface="+mn-ea"/>
          <a:cs typeface="+mn-cs"/>
        </a:defRPr>
      </a:lvl7pPr>
      <a:lvl8pPr marL="4563545" indent="-304237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2">
          <a:solidFill>
            <a:srgbClr val="002A4A"/>
          </a:solidFill>
          <a:latin typeface="+mn-lt"/>
          <a:ea typeface="+mn-ea"/>
          <a:cs typeface="+mn-cs"/>
        </a:defRPr>
      </a:lvl8pPr>
      <a:lvl9pPr marL="5172018" indent="-304237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2">
          <a:solidFill>
            <a:srgbClr val="002A4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6945" rtl="0" eaLnBrk="1" latinLnBrk="0" hangingPunct="1">
        <a:defRPr sz="2396" kern="1200">
          <a:solidFill>
            <a:schemeClr val="tx1"/>
          </a:solidFill>
          <a:latin typeface="+mn-lt"/>
          <a:ea typeface="+mn-ea"/>
          <a:cs typeface="+mn-cs"/>
        </a:defRPr>
      </a:lvl1pPr>
      <a:lvl2pPr marL="608473" algn="l" defTabSz="1216945" rtl="0" eaLnBrk="1" latinLnBrk="0" hangingPunct="1">
        <a:defRPr sz="2396" kern="1200">
          <a:solidFill>
            <a:schemeClr val="tx1"/>
          </a:solidFill>
          <a:latin typeface="+mn-lt"/>
          <a:ea typeface="+mn-ea"/>
          <a:cs typeface="+mn-cs"/>
        </a:defRPr>
      </a:lvl2pPr>
      <a:lvl3pPr marL="1216945" algn="l" defTabSz="1216945" rtl="0" eaLnBrk="1" latinLnBrk="0" hangingPunct="1">
        <a:defRPr sz="2396" kern="1200">
          <a:solidFill>
            <a:schemeClr val="tx1"/>
          </a:solidFill>
          <a:latin typeface="+mn-lt"/>
          <a:ea typeface="+mn-ea"/>
          <a:cs typeface="+mn-cs"/>
        </a:defRPr>
      </a:lvl3pPr>
      <a:lvl4pPr marL="1825418" algn="l" defTabSz="1216945" rtl="0" eaLnBrk="1" latinLnBrk="0" hangingPunct="1">
        <a:defRPr sz="2396" kern="1200">
          <a:solidFill>
            <a:schemeClr val="tx1"/>
          </a:solidFill>
          <a:latin typeface="+mn-lt"/>
          <a:ea typeface="+mn-ea"/>
          <a:cs typeface="+mn-cs"/>
        </a:defRPr>
      </a:lvl4pPr>
      <a:lvl5pPr marL="2433891" algn="l" defTabSz="1216945" rtl="0" eaLnBrk="1" latinLnBrk="0" hangingPunct="1">
        <a:defRPr sz="2396" kern="1200">
          <a:solidFill>
            <a:schemeClr val="tx1"/>
          </a:solidFill>
          <a:latin typeface="+mn-lt"/>
          <a:ea typeface="+mn-ea"/>
          <a:cs typeface="+mn-cs"/>
        </a:defRPr>
      </a:lvl5pPr>
      <a:lvl6pPr marL="3042365" algn="l" defTabSz="1216945" rtl="0" eaLnBrk="1" latinLnBrk="0" hangingPunct="1">
        <a:defRPr sz="2396" kern="1200">
          <a:solidFill>
            <a:schemeClr val="tx1"/>
          </a:solidFill>
          <a:latin typeface="+mn-lt"/>
          <a:ea typeface="+mn-ea"/>
          <a:cs typeface="+mn-cs"/>
        </a:defRPr>
      </a:lvl6pPr>
      <a:lvl7pPr marL="3650837" algn="l" defTabSz="1216945" rtl="0" eaLnBrk="1" latinLnBrk="0" hangingPunct="1">
        <a:defRPr sz="2396" kern="1200">
          <a:solidFill>
            <a:schemeClr val="tx1"/>
          </a:solidFill>
          <a:latin typeface="+mn-lt"/>
          <a:ea typeface="+mn-ea"/>
          <a:cs typeface="+mn-cs"/>
        </a:defRPr>
      </a:lvl7pPr>
      <a:lvl8pPr marL="4259310" algn="l" defTabSz="1216945" rtl="0" eaLnBrk="1" latinLnBrk="0" hangingPunct="1">
        <a:defRPr sz="2396" kern="1200">
          <a:solidFill>
            <a:schemeClr val="tx1"/>
          </a:solidFill>
          <a:latin typeface="+mn-lt"/>
          <a:ea typeface="+mn-ea"/>
          <a:cs typeface="+mn-cs"/>
        </a:defRPr>
      </a:lvl8pPr>
      <a:lvl9pPr marL="4867782" algn="l" defTabSz="1216945" rtl="0" eaLnBrk="1" latinLnBrk="0" hangingPunct="1">
        <a:defRPr sz="23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1" Type="http://schemas.openxmlformats.org/officeDocument/2006/relationships/video" Target="https://www.youtube.com/embed/SA2cvyIwqkE?feature=oembe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1" Type="http://schemas.openxmlformats.org/officeDocument/2006/relationships/video" Target="https://www.youtube.com/embed/5d71xhEbjDg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489" y="5175693"/>
            <a:ext cx="11662117" cy="139152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solidFill>
                  <a:srgbClr val="002060"/>
                </a:solidFill>
              </a:rPr>
              <a:t>Foundation: Full Stack Training Overview</a:t>
            </a:r>
            <a:br>
              <a:rPr lang="en-US" sz="4000" dirty="0">
                <a:solidFill>
                  <a:srgbClr val="002060"/>
                </a:solidFill>
              </a:rPr>
            </a:br>
            <a:endParaRPr lang="en-US" sz="3730" dirty="0">
              <a:solidFill>
                <a:srgbClr val="002060"/>
              </a:solidFill>
            </a:endParaRPr>
          </a:p>
        </p:txBody>
      </p:sp>
      <p:pic>
        <p:nvPicPr>
          <p:cNvPr id="7" name="Picture 6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AF1A9670-779F-4B95-AFA6-3E1233B0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2B24-5C2E-B74F-9AB6-CCE04909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981" y="334224"/>
            <a:ext cx="8915399" cy="684450"/>
          </a:xfrm>
        </p:spPr>
        <p:txBody>
          <a:bodyPr>
            <a:normAutofit/>
          </a:bodyPr>
          <a:lstStyle/>
          <a:p>
            <a:r>
              <a:rPr lang="en-US" dirty="0"/>
              <a:t>Learning to 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4DDAB-456A-3A48-869E-F4D133001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0981" y="1018674"/>
            <a:ext cx="8915399" cy="441158"/>
          </a:xfrm>
        </p:spPr>
        <p:txBody>
          <a:bodyPr/>
          <a:lstStyle/>
          <a:p>
            <a:r>
              <a:rPr lang="en-US" dirty="0"/>
              <a:t>‘Melt &amp; </a:t>
            </a:r>
            <a:r>
              <a:rPr lang="en-GB" dirty="0"/>
              <a:t>Mould</a:t>
            </a:r>
            <a:r>
              <a:rPr lang="en-US" dirty="0"/>
              <a:t>’</a:t>
            </a:r>
          </a:p>
        </p:txBody>
      </p:sp>
      <p:pic>
        <p:nvPicPr>
          <p:cNvPr id="4" name="Learning to Learn">
            <a:hlinkClick r:id="" action="ppaction://media"/>
            <a:extLst>
              <a:ext uri="{FF2B5EF4-FFF2-40B4-BE49-F238E27FC236}">
                <a16:creationId xmlns:a16="http://schemas.microsoft.com/office/drawing/2014/main" id="{556C61AA-4CED-6D47-B9F0-9621BF7830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20737" y="1703124"/>
            <a:ext cx="7357979" cy="4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9442-A1BE-7F44-9B28-C66061A3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Practical </a:t>
            </a:r>
            <a:r>
              <a:rPr lang="en-US" sz="3600" b="1" i="1" dirty="0"/>
              <a:t>and</a:t>
            </a:r>
            <a:r>
              <a:rPr lang="en-US" sz="3600" dirty="0"/>
              <a:t> Conceptual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60FD-1476-CB48-833B-78328A1D1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85" y="1267025"/>
            <a:ext cx="11373491" cy="4897665"/>
          </a:xfrm>
        </p:spPr>
        <p:txBody>
          <a:bodyPr>
            <a:noAutofit/>
          </a:bodyPr>
          <a:lstStyle/>
          <a:p>
            <a:r>
              <a:rPr lang="en-US" sz="2800" dirty="0"/>
              <a:t>Programming Languages</a:t>
            </a:r>
          </a:p>
          <a:p>
            <a:pPr lvl="1"/>
            <a:r>
              <a:rPr lang="en-US" sz="2800" dirty="0"/>
              <a:t>Java, TypeScript</a:t>
            </a:r>
          </a:p>
          <a:p>
            <a:r>
              <a:rPr lang="en-US" sz="2800" dirty="0"/>
              <a:t>DB, API, UI</a:t>
            </a:r>
          </a:p>
          <a:p>
            <a:r>
              <a:rPr lang="en-US" sz="2800" dirty="0"/>
              <a:t>Requirements, Design, Implementation, and Testing</a:t>
            </a:r>
          </a:p>
          <a:p>
            <a:r>
              <a:rPr lang="en-US" sz="2800" dirty="0"/>
              <a:t>Agile: </a:t>
            </a:r>
          </a:p>
          <a:p>
            <a:pPr lvl="1"/>
            <a:r>
              <a:rPr lang="en-US" sz="2800" dirty="0"/>
              <a:t>Incremental Delivery</a:t>
            </a:r>
          </a:p>
          <a:p>
            <a:pPr lvl="1"/>
            <a:r>
              <a:rPr lang="en-US" sz="2800" dirty="0"/>
              <a:t>Working in a team</a:t>
            </a:r>
          </a:p>
          <a:p>
            <a:r>
              <a:rPr lang="en-US" sz="2800" dirty="0"/>
              <a:t>Design Patterns: Layered Systems, API-based Design, Client-Side MVC</a:t>
            </a:r>
          </a:p>
        </p:txBody>
      </p:sp>
    </p:spTree>
    <p:extLst>
      <p:ext uri="{BB962C8B-B14F-4D97-AF65-F5344CB8AC3E}">
        <p14:creationId xmlns:p14="http://schemas.microsoft.com/office/powerpoint/2010/main" val="83936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2B24-5C2E-B74F-9AB6-CCE04909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622" y="232610"/>
            <a:ext cx="8915399" cy="688097"/>
          </a:xfrm>
        </p:spPr>
        <p:txBody>
          <a:bodyPr>
            <a:normAutofit/>
          </a:bodyPr>
          <a:lstStyle/>
          <a:p>
            <a:r>
              <a:rPr lang="en-US" dirty="0"/>
              <a:t>Learn By Doing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4DDAB-456A-3A48-869E-F4D133001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4622" y="923287"/>
            <a:ext cx="8915399" cy="456335"/>
          </a:xfrm>
        </p:spPr>
        <p:txBody>
          <a:bodyPr/>
          <a:lstStyle/>
          <a:p>
            <a:r>
              <a:rPr lang="en-US" dirty="0"/>
              <a:t>“General Principles from Particular Instances” : Inductive Learning </a:t>
            </a:r>
          </a:p>
        </p:txBody>
      </p:sp>
      <p:pic>
        <p:nvPicPr>
          <p:cNvPr id="5" name="Learning by Doing (directors cut)">
            <a:hlinkClick r:id="" action="ppaction://media"/>
            <a:extLst>
              <a:ext uri="{FF2B5EF4-FFF2-40B4-BE49-F238E27FC236}">
                <a16:creationId xmlns:a16="http://schemas.microsoft.com/office/drawing/2014/main" id="{075D7B52-4AA2-7B40-8635-2BB5C5AC71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06295" y="1746584"/>
            <a:ext cx="6534484" cy="36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9442-A1BE-7F44-9B28-C66061A3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99" y="359081"/>
            <a:ext cx="8839200" cy="609599"/>
          </a:xfrm>
        </p:spPr>
        <p:txBody>
          <a:bodyPr>
            <a:noAutofit/>
          </a:bodyPr>
          <a:lstStyle/>
          <a:p>
            <a:r>
              <a:rPr lang="en-US" sz="4000" dirty="0"/>
              <a:t>What is “professional” behavior?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60FD-1476-CB48-833B-78328A1D1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85" y="1370454"/>
            <a:ext cx="11373491" cy="4897665"/>
          </a:xfrm>
        </p:spPr>
        <p:txBody>
          <a:bodyPr>
            <a:normAutofit/>
          </a:bodyPr>
          <a:lstStyle/>
          <a:p>
            <a:r>
              <a:rPr lang="en-US" sz="2800" dirty="0"/>
              <a:t>Do your homework</a:t>
            </a:r>
          </a:p>
          <a:p>
            <a:r>
              <a:rPr lang="en-US" sz="2800" dirty="0"/>
              <a:t>Straight &amp; Upright</a:t>
            </a:r>
          </a:p>
          <a:p>
            <a:r>
              <a:rPr lang="en-US" sz="2800" dirty="0"/>
              <a:t>Presentation skills</a:t>
            </a:r>
          </a:p>
          <a:p>
            <a:r>
              <a:rPr lang="en-US" sz="2800" dirty="0"/>
              <a:t>Persuasion skills</a:t>
            </a:r>
          </a:p>
          <a:p>
            <a:r>
              <a:rPr lang="en-US" sz="2800" dirty="0"/>
              <a:t>Question Everything</a:t>
            </a:r>
          </a:p>
        </p:txBody>
      </p:sp>
    </p:spTree>
    <p:extLst>
      <p:ext uri="{BB962C8B-B14F-4D97-AF65-F5344CB8AC3E}">
        <p14:creationId xmlns:p14="http://schemas.microsoft.com/office/powerpoint/2010/main" val="93743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9442-A1BE-7F44-9B28-C66061A3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60FD-1476-CB48-833B-78328A1D1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85" y="1331817"/>
            <a:ext cx="11373491" cy="4897665"/>
          </a:xfrm>
        </p:spPr>
        <p:txBody>
          <a:bodyPr>
            <a:normAutofit/>
          </a:bodyPr>
          <a:lstStyle/>
          <a:p>
            <a:r>
              <a:rPr lang="en-US" sz="2800" dirty="0"/>
              <a:t>Not a 9-5 course</a:t>
            </a:r>
          </a:p>
          <a:p>
            <a:r>
              <a:rPr lang="en-US" sz="2800" dirty="0"/>
              <a:t>Not a passive course</a:t>
            </a:r>
          </a:p>
          <a:p>
            <a:r>
              <a:rPr lang="en-US" sz="2800" dirty="0"/>
              <a:t>Put life on ‘pause’</a:t>
            </a:r>
          </a:p>
          <a:p>
            <a:r>
              <a:rPr lang="en-US" sz="2800" dirty="0"/>
              <a:t>Treat the faculty as your friends</a:t>
            </a:r>
          </a:p>
          <a:p>
            <a:r>
              <a:rPr lang="en-US" sz="2800" dirty="0"/>
              <a:t>Provide constant feedback</a:t>
            </a:r>
          </a:p>
        </p:txBody>
      </p:sp>
    </p:spTree>
    <p:extLst>
      <p:ext uri="{BB962C8B-B14F-4D97-AF65-F5344CB8AC3E}">
        <p14:creationId xmlns:p14="http://schemas.microsoft.com/office/powerpoint/2010/main" val="287438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2B24-5C2E-B74F-9AB6-CCE04909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Hard, Play Hard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4DDAB-456A-3A48-869E-F4D133001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“time pass”</a:t>
            </a:r>
          </a:p>
        </p:txBody>
      </p:sp>
    </p:spTree>
    <p:extLst>
      <p:ext uri="{BB962C8B-B14F-4D97-AF65-F5344CB8AC3E}">
        <p14:creationId xmlns:p14="http://schemas.microsoft.com/office/powerpoint/2010/main" val="94262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DA1D-48AE-194E-93ED-6399EE28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6" y="93284"/>
            <a:ext cx="10972800" cy="1141943"/>
          </a:xfrm>
        </p:spPr>
        <p:txBody>
          <a:bodyPr>
            <a:normAutofit/>
          </a:bodyPr>
          <a:lstStyle/>
          <a:p>
            <a:r>
              <a:rPr lang="en-US" sz="4000" dirty="0"/>
              <a:t>Learning and Productivity Hacks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EDF18-3EA6-6942-A429-32308F2CD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834" y="1235227"/>
            <a:ext cx="4313864" cy="3777622"/>
          </a:xfrm>
        </p:spPr>
        <p:txBody>
          <a:bodyPr>
            <a:noAutofit/>
          </a:bodyPr>
          <a:lstStyle/>
          <a:p>
            <a:r>
              <a:rPr lang="en-US" sz="2000" dirty="0"/>
              <a:t>Feedback</a:t>
            </a:r>
          </a:p>
          <a:p>
            <a:pPr lvl="1"/>
            <a:r>
              <a:rPr lang="en-US" sz="2000" dirty="0"/>
              <a:t>Working Code</a:t>
            </a:r>
          </a:p>
          <a:p>
            <a:pPr lvl="1"/>
            <a:r>
              <a:rPr lang="en-US" sz="2000" dirty="0"/>
              <a:t>Pull Request Review by mentors</a:t>
            </a:r>
          </a:p>
          <a:p>
            <a:pPr lvl="1"/>
            <a:r>
              <a:rPr lang="en-US" sz="2000" dirty="0"/>
              <a:t>Sprint Review/Retrospective</a:t>
            </a:r>
          </a:p>
          <a:p>
            <a:r>
              <a:rPr lang="en-US" sz="2000" dirty="0"/>
              <a:t>Metacognition</a:t>
            </a:r>
          </a:p>
          <a:p>
            <a:pPr lvl="1"/>
            <a:r>
              <a:rPr lang="en-US" sz="2000" dirty="0"/>
              <a:t>Sprint planning</a:t>
            </a:r>
          </a:p>
          <a:p>
            <a:pPr lvl="1"/>
            <a:r>
              <a:rPr lang="en-US" sz="2000" dirty="0"/>
              <a:t>Daily Standup</a:t>
            </a:r>
          </a:p>
          <a:p>
            <a:r>
              <a:rPr lang="en-US" sz="2000" dirty="0"/>
              <a:t>Task Breakdown</a:t>
            </a:r>
          </a:p>
          <a:p>
            <a:pPr lvl="1"/>
            <a:r>
              <a:rPr lang="en-US" sz="2000" dirty="0"/>
              <a:t>Sane Expectations</a:t>
            </a:r>
          </a:p>
          <a:p>
            <a:pPr lvl="1"/>
            <a:r>
              <a:rPr lang="en-US" sz="2000" dirty="0"/>
              <a:t>Little Rewards</a:t>
            </a:r>
          </a:p>
          <a:p>
            <a:r>
              <a:rPr lang="en-US" sz="2000" dirty="0"/>
              <a:t>Spaced Repetition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667F3-BDA1-1642-981B-4BBA65BFC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3925" y="1438141"/>
            <a:ext cx="3886329" cy="3777622"/>
          </a:xfrm>
        </p:spPr>
        <p:txBody>
          <a:bodyPr>
            <a:noAutofit/>
          </a:bodyPr>
          <a:lstStyle/>
          <a:p>
            <a:r>
              <a:rPr lang="en-US" sz="2000" dirty="0"/>
              <a:t>Interleaving</a:t>
            </a:r>
          </a:p>
          <a:p>
            <a:r>
              <a:rPr lang="en-US" sz="2000" dirty="0"/>
              <a:t>Cheat Sheets</a:t>
            </a:r>
          </a:p>
          <a:p>
            <a:r>
              <a:rPr lang="en-US" sz="2000" dirty="0"/>
              <a:t>Pomodoro Technique</a:t>
            </a:r>
          </a:p>
          <a:p>
            <a:r>
              <a:rPr lang="en-US" sz="2000" dirty="0"/>
              <a:t>Exercise</a:t>
            </a:r>
          </a:p>
          <a:p>
            <a:r>
              <a:rPr lang="en-US" sz="2000" dirty="0"/>
              <a:t>Sleep, Dream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650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8032-FF67-3940-8F30-7E2C5CF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559F1-3278-B84B-B6E1-917E0FE8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324" y="1342025"/>
            <a:ext cx="8915400" cy="3777622"/>
          </a:xfrm>
        </p:spPr>
        <p:txBody>
          <a:bodyPr>
            <a:noAutofit/>
          </a:bodyPr>
          <a:lstStyle/>
          <a:p>
            <a:r>
              <a:rPr lang="en-US" sz="2000" dirty="0"/>
              <a:t>Workshop-centric model</a:t>
            </a:r>
          </a:p>
          <a:p>
            <a:pPr lvl="1"/>
            <a:r>
              <a:rPr lang="en-US" sz="2000" dirty="0"/>
              <a:t>Morning: Classrooms &amp; Hands-on sessions</a:t>
            </a:r>
          </a:p>
          <a:p>
            <a:pPr lvl="1"/>
            <a:r>
              <a:rPr lang="en-US" sz="2000" dirty="0"/>
              <a:t>Afternoon: Work as team</a:t>
            </a:r>
          </a:p>
          <a:p>
            <a:pPr lvl="1"/>
            <a:r>
              <a:rPr lang="en-US" sz="2000" dirty="0"/>
              <a:t>Team-based course: 5 weekly sprints</a:t>
            </a:r>
          </a:p>
          <a:p>
            <a:r>
              <a:rPr lang="en-US" sz="2000" dirty="0"/>
              <a:t>Presentations </a:t>
            </a:r>
          </a:p>
          <a:p>
            <a:pPr lvl="1"/>
            <a:r>
              <a:rPr lang="en-US" sz="2000" dirty="0"/>
              <a:t>On design decisions</a:t>
            </a:r>
          </a:p>
          <a:p>
            <a:pPr lvl="1"/>
            <a:r>
              <a:rPr lang="en-US" sz="2000" dirty="0"/>
              <a:t>On technical topics</a:t>
            </a:r>
          </a:p>
          <a:p>
            <a:r>
              <a:rPr lang="en-US" sz="2000" dirty="0"/>
              <a:t>Reading Material</a:t>
            </a:r>
          </a:p>
          <a:p>
            <a:r>
              <a:rPr lang="en-US" sz="2000" dirty="0"/>
              <a:t>Evaluation</a:t>
            </a:r>
          </a:p>
          <a:p>
            <a:pPr lvl="1"/>
            <a:r>
              <a:rPr lang="en-US" sz="2000" dirty="0"/>
              <a:t>Delivered Product</a:t>
            </a:r>
          </a:p>
          <a:p>
            <a:pPr lvl="1"/>
            <a:r>
              <a:rPr lang="en-US" sz="2000" dirty="0"/>
              <a:t>Peer Ratings: Helpfulness, Hard-working, Knowledgeable, …</a:t>
            </a:r>
          </a:p>
          <a:p>
            <a:pPr lvl="1"/>
            <a:r>
              <a:rPr lang="en-US" sz="2000" dirty="0"/>
              <a:t>Tests: Concepts/Practical Knowledge, beyond what is taught in class</a:t>
            </a:r>
          </a:p>
          <a:p>
            <a:r>
              <a:rPr lang="en-US" sz="2000" dirty="0"/>
              <a:t>Allocation to Competency as per your performance in this course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812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2B24-5C2E-B74F-9AB6-CCE04909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525" y="320511"/>
            <a:ext cx="8915399" cy="746643"/>
          </a:xfrm>
        </p:spPr>
        <p:txBody>
          <a:bodyPr/>
          <a:lstStyle/>
          <a:p>
            <a:r>
              <a:rPr lang="en-US" dirty="0"/>
              <a:t>Facebook Feed: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4DDAB-456A-3A48-869E-F4D133001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8956" y="1069734"/>
            <a:ext cx="8915399" cy="2120394"/>
          </a:xfrm>
        </p:spPr>
        <p:txBody>
          <a:bodyPr>
            <a:noAutofit/>
          </a:bodyPr>
          <a:lstStyle/>
          <a:p>
            <a:r>
              <a:rPr lang="en-US" sz="1800" dirty="0"/>
              <a:t>TechCrunch</a:t>
            </a:r>
          </a:p>
          <a:p>
            <a:r>
              <a:rPr lang="en-US" sz="1800" dirty="0"/>
              <a:t>WIRED</a:t>
            </a:r>
          </a:p>
          <a:p>
            <a:r>
              <a:rPr lang="en-US" sz="1800" dirty="0"/>
              <a:t>MIT Technology Review</a:t>
            </a:r>
          </a:p>
          <a:p>
            <a:r>
              <a:rPr lang="en-US" sz="1800" dirty="0"/>
              <a:t>The Verge</a:t>
            </a:r>
          </a:p>
          <a:p>
            <a:r>
              <a:rPr lang="en-US" sz="1800" dirty="0"/>
              <a:t>ARS Technica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B6EF4B-CFA3-9248-BDBF-97A4F5DBB3EC}"/>
              </a:ext>
            </a:extLst>
          </p:cNvPr>
          <p:cNvSpPr txBox="1">
            <a:spLocks/>
          </p:cNvSpPr>
          <p:nvPr/>
        </p:nvSpPr>
        <p:spPr>
          <a:xfrm>
            <a:off x="1269857" y="3057507"/>
            <a:ext cx="8915399" cy="746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  <a:r>
              <a:rPr lang="en-US" dirty="0"/>
              <a:t> </a:t>
            </a:r>
            <a:r>
              <a:rPr lang="en-US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Courseware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0895796-1254-2D44-B12E-2E17DBAD935C}"/>
              </a:ext>
            </a:extLst>
          </p:cNvPr>
          <p:cNvSpPr txBox="1">
            <a:spLocks/>
          </p:cNvSpPr>
          <p:nvPr/>
        </p:nvSpPr>
        <p:spPr>
          <a:xfrm>
            <a:off x="2428956" y="3939351"/>
            <a:ext cx="8915399" cy="2120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Edx</a:t>
            </a:r>
            <a:endParaRPr lang="en-US" sz="1800" dirty="0"/>
          </a:p>
          <a:p>
            <a:r>
              <a:rPr lang="en-US" sz="1800" dirty="0"/>
              <a:t>Coursera</a:t>
            </a:r>
          </a:p>
          <a:p>
            <a:r>
              <a:rPr lang="en-US" sz="1800" dirty="0" err="1"/>
              <a:t>Udacity</a:t>
            </a:r>
            <a:endParaRPr lang="en-US" sz="1800" dirty="0"/>
          </a:p>
          <a:p>
            <a:r>
              <a:rPr lang="en-US" sz="1800" dirty="0" err="1"/>
              <a:t>Udemy</a:t>
            </a:r>
            <a:endParaRPr lang="en-US" sz="1800" dirty="0"/>
          </a:p>
          <a:p>
            <a:r>
              <a:rPr lang="en-US" sz="1800" dirty="0" err="1"/>
              <a:t>Codecademy</a:t>
            </a:r>
            <a:endParaRPr lang="en-US" sz="1800" dirty="0"/>
          </a:p>
          <a:p>
            <a:r>
              <a:rPr lang="en-US" sz="1800" dirty="0"/>
              <a:t>Khan Academy</a:t>
            </a:r>
          </a:p>
        </p:txBody>
      </p:sp>
    </p:spTree>
    <p:extLst>
      <p:ext uri="{BB962C8B-B14F-4D97-AF65-F5344CB8AC3E}">
        <p14:creationId xmlns:p14="http://schemas.microsoft.com/office/powerpoint/2010/main" val="238450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2B24-5C2E-B74F-9AB6-CCE04909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55" y="323091"/>
            <a:ext cx="8915399" cy="746643"/>
          </a:xfrm>
        </p:spPr>
        <p:txBody>
          <a:bodyPr/>
          <a:lstStyle/>
          <a:p>
            <a:r>
              <a:rPr lang="en-US" dirty="0"/>
              <a:t>Links: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4DDAB-456A-3A48-869E-F4D133001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6525" y="1159098"/>
            <a:ext cx="10648896" cy="2391639"/>
          </a:xfrm>
        </p:spPr>
        <p:txBody>
          <a:bodyPr>
            <a:noAutofit/>
          </a:bodyPr>
          <a:lstStyle/>
          <a:p>
            <a:r>
              <a:rPr lang="en-US" sz="1800" dirty="0"/>
              <a:t>https://www.coursera.org/learn/learning-how-to-learn</a:t>
            </a:r>
          </a:p>
          <a:p>
            <a:r>
              <a:rPr lang="en-US" sz="1800" dirty="0"/>
              <a:t>https://hbr.org/2018/05/learning-is-a-learned-behavior-heres-how-to-get-better-at-it</a:t>
            </a:r>
          </a:p>
          <a:p>
            <a:r>
              <a:rPr lang="en-US" sz="1800" dirty="0"/>
              <a:t>https://dev.to/nextdotxyz/this-picture-will-change-the-way-you-learn-tocode-4kmh</a:t>
            </a:r>
          </a:p>
          <a:p>
            <a:r>
              <a:rPr lang="en-US" sz="1800" dirty="0"/>
              <a:t>https://blog.hubstaff.com/how-to-get-into-the-flow-mode/</a:t>
            </a:r>
          </a:p>
          <a:p>
            <a:r>
              <a:rPr lang="en-US" sz="1800" dirty="0"/>
              <a:t>https://medium.com/the-crossover-cast/get-better-at-anything-6-steps-of-deliberate-practice-19830bfc9460</a:t>
            </a:r>
          </a:p>
          <a:p>
            <a:r>
              <a:rPr lang="en-US" sz="1800" dirty="0"/>
              <a:t>https://medium.com/@flaviorump/systems-vs-goals-a67fcd937370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2CE987-0F25-1244-A2AE-036E70DFC5C1}"/>
              </a:ext>
            </a:extLst>
          </p:cNvPr>
          <p:cNvSpPr txBox="1">
            <a:spLocks/>
          </p:cNvSpPr>
          <p:nvPr/>
        </p:nvSpPr>
        <p:spPr>
          <a:xfrm>
            <a:off x="844854" y="3809069"/>
            <a:ext cx="8915399" cy="746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Hackathons/Code Competitions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44C6C1-1DE7-4B43-B57C-A5BEFAF764B2}"/>
              </a:ext>
            </a:extLst>
          </p:cNvPr>
          <p:cNvSpPr txBox="1">
            <a:spLocks/>
          </p:cNvSpPr>
          <p:nvPr/>
        </p:nvSpPr>
        <p:spPr>
          <a:xfrm>
            <a:off x="1326525" y="4555712"/>
            <a:ext cx="8915399" cy="2120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TopCoder</a:t>
            </a:r>
            <a:endParaRPr lang="en-US" sz="1800" dirty="0"/>
          </a:p>
          <a:p>
            <a:r>
              <a:rPr lang="en-US" sz="1800" dirty="0"/>
              <a:t>Hacker Earth</a:t>
            </a:r>
          </a:p>
          <a:p>
            <a:r>
              <a:rPr lang="en-US" sz="1800" dirty="0"/>
              <a:t>Kaggle</a:t>
            </a:r>
          </a:p>
          <a:p>
            <a:r>
              <a:rPr lang="en-US" sz="1800" dirty="0"/>
              <a:t>Project Euler</a:t>
            </a:r>
          </a:p>
        </p:txBody>
      </p:sp>
    </p:spTree>
    <p:extLst>
      <p:ext uri="{BB962C8B-B14F-4D97-AF65-F5344CB8AC3E}">
        <p14:creationId xmlns:p14="http://schemas.microsoft.com/office/powerpoint/2010/main" val="133787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062EFB-552B-DD46-A6F9-8F55E32B8F6A}"/>
              </a:ext>
            </a:extLst>
          </p:cNvPr>
          <p:cNvSpPr/>
          <p:nvPr/>
        </p:nvSpPr>
        <p:spPr>
          <a:xfrm>
            <a:off x="6039658" y="5496121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CF2E-DC97-1D4D-94F0-62A2542320E9}"/>
              </a:ext>
            </a:extLst>
          </p:cNvPr>
          <p:cNvSpPr txBox="1"/>
          <p:nvPr/>
        </p:nvSpPr>
        <p:spPr>
          <a:xfrm>
            <a:off x="7132082" y="343283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C4C1F-7F7E-7045-A3BD-755D2CCB71C6}"/>
              </a:ext>
            </a:extLst>
          </p:cNvPr>
          <p:cNvSpPr txBox="1"/>
          <p:nvPr/>
        </p:nvSpPr>
        <p:spPr>
          <a:xfrm>
            <a:off x="7132082" y="5270776"/>
            <a:ext cx="8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Persistence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586C1-25F1-774F-A1CF-B2C679EFC59E}"/>
              </a:ext>
            </a:extLst>
          </p:cNvPr>
          <p:cNvSpPr/>
          <p:nvPr/>
        </p:nvSpPr>
        <p:spPr>
          <a:xfrm>
            <a:off x="6039655" y="4710380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D22A5-E119-5747-8AFC-875560E1A2D7}"/>
              </a:ext>
            </a:extLst>
          </p:cNvPr>
          <p:cNvSpPr/>
          <p:nvPr/>
        </p:nvSpPr>
        <p:spPr>
          <a:xfrm>
            <a:off x="6039655" y="4180127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9BD8B-B26D-4A4A-BF73-119E7ED5E652}"/>
              </a:ext>
            </a:extLst>
          </p:cNvPr>
          <p:cNvSpPr/>
          <p:nvPr/>
        </p:nvSpPr>
        <p:spPr>
          <a:xfrm>
            <a:off x="6039654" y="3649873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Jersey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A63921-9FCC-314F-AA6C-38E1AFFD63DE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6900267" y="5214380"/>
            <a:ext cx="3" cy="2817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56B617-9DB1-AE41-8F83-5B14F92A0662}"/>
              </a:ext>
            </a:extLst>
          </p:cNvPr>
          <p:cNvSpPr/>
          <p:nvPr/>
        </p:nvSpPr>
        <p:spPr>
          <a:xfrm>
            <a:off x="6039656" y="2879691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Services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DA848E-CD73-3845-AD75-220654E62866}"/>
              </a:ext>
            </a:extLst>
          </p:cNvPr>
          <p:cNvSpPr/>
          <p:nvPr/>
        </p:nvSpPr>
        <p:spPr>
          <a:xfrm>
            <a:off x="6039657" y="2353605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Components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ADB5B8-C676-D24B-944A-30B7CF869D47}"/>
              </a:ext>
            </a:extLst>
          </p:cNvPr>
          <p:cNvSpPr/>
          <p:nvPr/>
        </p:nvSpPr>
        <p:spPr>
          <a:xfrm>
            <a:off x="6039656" y="1818661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Templates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DEE0C-81A5-5740-BB8F-FB9BE986ABB2}"/>
              </a:ext>
            </a:extLst>
          </p:cNvPr>
          <p:cNvSpPr txBox="1"/>
          <p:nvPr/>
        </p:nvSpPr>
        <p:spPr>
          <a:xfrm>
            <a:off x="7132082" y="1585660"/>
            <a:ext cx="979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Presentation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90AC00-014B-D348-A9E3-528AC06A7D0D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6900266" y="3383691"/>
            <a:ext cx="2" cy="266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8EC39B-DDD7-3E45-B618-147259142962}"/>
              </a:ext>
            </a:extLst>
          </p:cNvPr>
          <p:cNvSpPr/>
          <p:nvPr/>
        </p:nvSpPr>
        <p:spPr>
          <a:xfrm>
            <a:off x="3263662" y="1830237"/>
            <a:ext cx="1721223" cy="1224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3F895F-BDF9-C749-818D-36FA6F24B1C3}"/>
              </a:ext>
            </a:extLst>
          </p:cNvPr>
          <p:cNvSpPr/>
          <p:nvPr/>
        </p:nvSpPr>
        <p:spPr>
          <a:xfrm>
            <a:off x="3263662" y="4171995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D7BE90C-65B7-F34C-B562-1F28721F80BA}"/>
              </a:ext>
            </a:extLst>
          </p:cNvPr>
          <p:cNvSpPr/>
          <p:nvPr/>
        </p:nvSpPr>
        <p:spPr>
          <a:xfrm>
            <a:off x="3263662" y="3646449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FE415D-0ACA-9446-8FCC-507065A89FE2}"/>
              </a:ext>
            </a:extLst>
          </p:cNvPr>
          <p:cNvCxnSpPr>
            <a:cxnSpLocks/>
          </p:cNvCxnSpPr>
          <p:nvPr/>
        </p:nvCxnSpPr>
        <p:spPr>
          <a:xfrm>
            <a:off x="4984882" y="2433816"/>
            <a:ext cx="1054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50A8-847F-6C4D-9F1B-4F7F4DAA5BFD}"/>
              </a:ext>
            </a:extLst>
          </p:cNvPr>
          <p:cNvCxnSpPr>
            <a:stCxn id="27" idx="3"/>
            <a:endCxn id="10" idx="1"/>
          </p:cNvCxnSpPr>
          <p:nvPr/>
        </p:nvCxnSpPr>
        <p:spPr>
          <a:xfrm>
            <a:off x="4984885" y="3898449"/>
            <a:ext cx="1054769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E56EA-227C-464A-B8CB-7423BF63EF75}"/>
              </a:ext>
            </a:extLst>
          </p:cNvPr>
          <p:cNvCxnSpPr>
            <a:stCxn id="26" idx="3"/>
            <a:endCxn id="9" idx="1"/>
          </p:cNvCxnSpPr>
          <p:nvPr/>
        </p:nvCxnSpPr>
        <p:spPr>
          <a:xfrm>
            <a:off x="4984885" y="4423995"/>
            <a:ext cx="1054770" cy="8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8B78128-1719-274E-9ADE-D5C61DA13D1C}"/>
              </a:ext>
            </a:extLst>
          </p:cNvPr>
          <p:cNvSpPr/>
          <p:nvPr/>
        </p:nvSpPr>
        <p:spPr>
          <a:xfrm>
            <a:off x="3263662" y="5539307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 Workbench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25FF78-9F17-AB45-9316-887F582778C9}"/>
              </a:ext>
            </a:extLst>
          </p:cNvPr>
          <p:cNvCxnSpPr>
            <a:endCxn id="4" idx="1"/>
          </p:cNvCxnSpPr>
          <p:nvPr/>
        </p:nvCxnSpPr>
        <p:spPr>
          <a:xfrm flipV="1">
            <a:off x="4984882" y="5748121"/>
            <a:ext cx="1054776" cy="7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A4188-78A7-DE4E-B3EC-EE1E8B9F25A1}"/>
              </a:ext>
            </a:extLst>
          </p:cNvPr>
          <p:cNvSpPr txBox="1"/>
          <p:nvPr/>
        </p:nvSpPr>
        <p:spPr>
          <a:xfrm>
            <a:off x="6229345" y="1141204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18C1F0-FF5C-304A-9801-5C340C4A8449}"/>
              </a:ext>
            </a:extLst>
          </p:cNvPr>
          <p:cNvSpPr txBox="1"/>
          <p:nvPr/>
        </p:nvSpPr>
        <p:spPr>
          <a:xfrm>
            <a:off x="3317664" y="1168004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5A20A-ADBF-A045-A004-80F43E334240}"/>
              </a:ext>
            </a:extLst>
          </p:cNvPr>
          <p:cNvSpPr txBox="1"/>
          <p:nvPr/>
        </p:nvSpPr>
        <p:spPr>
          <a:xfrm>
            <a:off x="9472185" y="1141204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03A4E1E-33AF-DD46-A0E0-F14FDE7AA21D}"/>
              </a:ext>
            </a:extLst>
          </p:cNvPr>
          <p:cNvSpPr/>
          <p:nvPr/>
        </p:nvSpPr>
        <p:spPr>
          <a:xfrm>
            <a:off x="9125129" y="2343389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Jasmine/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Karma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4185BFE-895B-774B-A6B4-2DE408B6AD4C}"/>
              </a:ext>
            </a:extLst>
          </p:cNvPr>
          <p:cNvSpPr/>
          <p:nvPr/>
        </p:nvSpPr>
        <p:spPr>
          <a:xfrm>
            <a:off x="9123652" y="1818661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Selenium/ Protractor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518B28-E10B-4843-BDB4-A52476778A07}"/>
              </a:ext>
            </a:extLst>
          </p:cNvPr>
          <p:cNvCxnSpPr>
            <a:cxnSpLocks/>
            <a:stCxn id="41" idx="1"/>
            <a:endCxn id="15" idx="3"/>
          </p:cNvCxnSpPr>
          <p:nvPr/>
        </p:nvCxnSpPr>
        <p:spPr>
          <a:xfrm flipH="1">
            <a:off x="7760879" y="2070661"/>
            <a:ext cx="1362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B19DC8-74F5-2744-92FB-7CF4DE36E2B0}"/>
              </a:ext>
            </a:extLst>
          </p:cNvPr>
          <p:cNvCxnSpPr>
            <a:cxnSpLocks/>
            <a:stCxn id="40" idx="1"/>
            <a:endCxn id="14" idx="3"/>
          </p:cNvCxnSpPr>
          <p:nvPr/>
        </p:nvCxnSpPr>
        <p:spPr>
          <a:xfrm flipH="1">
            <a:off x="7760880" y="2595389"/>
            <a:ext cx="1364249" cy="10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7292CE7-CF0E-3A45-BAD8-FF4AA2A10858}"/>
              </a:ext>
            </a:extLst>
          </p:cNvPr>
          <p:cNvSpPr/>
          <p:nvPr/>
        </p:nvSpPr>
        <p:spPr>
          <a:xfrm>
            <a:off x="9130152" y="4171177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Junit/JMockit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EFE5717-4967-7046-B828-BBF282675AC7}"/>
              </a:ext>
            </a:extLst>
          </p:cNvPr>
          <p:cNvSpPr/>
          <p:nvPr/>
        </p:nvSpPr>
        <p:spPr>
          <a:xfrm>
            <a:off x="9130152" y="3646449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RestAssured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BD916C-E48E-2343-812C-1FC4C9CF831D}"/>
              </a:ext>
            </a:extLst>
          </p:cNvPr>
          <p:cNvCxnSpPr>
            <a:stCxn id="47" idx="1"/>
            <a:endCxn id="10" idx="3"/>
          </p:cNvCxnSpPr>
          <p:nvPr/>
        </p:nvCxnSpPr>
        <p:spPr>
          <a:xfrm flipH="1">
            <a:off x="7760877" y="3898449"/>
            <a:ext cx="1369275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5470D7-3B29-554B-AC2C-D309D0897E58}"/>
              </a:ext>
            </a:extLst>
          </p:cNvPr>
          <p:cNvCxnSpPr>
            <a:cxnSpLocks/>
            <a:stCxn id="46" idx="1"/>
            <a:endCxn id="9" idx="3"/>
          </p:cNvCxnSpPr>
          <p:nvPr/>
        </p:nvCxnSpPr>
        <p:spPr>
          <a:xfrm flipH="1">
            <a:off x="7760878" y="4423177"/>
            <a:ext cx="1369274" cy="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B110C25-76ED-5B43-8E41-7A59D95CE740}"/>
              </a:ext>
            </a:extLst>
          </p:cNvPr>
          <p:cNvSpPr/>
          <p:nvPr/>
        </p:nvSpPr>
        <p:spPr>
          <a:xfrm>
            <a:off x="536380" y="1141206"/>
            <a:ext cx="1951401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E3B8E78-95B2-D84A-93B7-18BD08FC540E}"/>
              </a:ext>
            </a:extLst>
          </p:cNvPr>
          <p:cNvSpPr/>
          <p:nvPr/>
        </p:nvSpPr>
        <p:spPr>
          <a:xfrm>
            <a:off x="938599" y="1830238"/>
            <a:ext cx="324524" cy="41814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SCCS - Git / AWS </a:t>
            </a:r>
            <a:r>
              <a:rPr lang="en-US" dirty="0" err="1">
                <a:solidFill>
                  <a:schemeClr val="tx1"/>
                </a:solidFill>
              </a:rPr>
              <a:t>CodeCommit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7FC722-11F6-1C47-86B9-239C43A1EE19}"/>
              </a:ext>
            </a:extLst>
          </p:cNvPr>
          <p:cNvSpPr/>
          <p:nvPr/>
        </p:nvSpPr>
        <p:spPr>
          <a:xfrm>
            <a:off x="1325233" y="1830237"/>
            <a:ext cx="324524" cy="41814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ALM - Trello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A6E1A2E-F8CD-8847-B53B-B2FD01197C0A}"/>
              </a:ext>
            </a:extLst>
          </p:cNvPr>
          <p:cNvSpPr/>
          <p:nvPr/>
        </p:nvSpPr>
        <p:spPr>
          <a:xfrm>
            <a:off x="1703633" y="1830237"/>
            <a:ext cx="324524" cy="41814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DevOps - Jenkins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94D60B-7D10-9F43-9E65-2242B0E0B797}"/>
              </a:ext>
            </a:extLst>
          </p:cNvPr>
          <p:cNvSpPr txBox="1"/>
          <p:nvPr/>
        </p:nvSpPr>
        <p:spPr>
          <a:xfrm>
            <a:off x="657141" y="1141204"/>
            <a:ext cx="1443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</a:t>
            </a:r>
          </a:p>
          <a:p>
            <a:r>
              <a:rPr lang="en-US" dirty="0"/>
              <a:t>Management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32B9D8-1C17-D54F-BF2C-B670E9213EA3}"/>
              </a:ext>
            </a:extLst>
          </p:cNvPr>
          <p:cNvSpPr/>
          <p:nvPr/>
        </p:nvSpPr>
        <p:spPr>
          <a:xfrm>
            <a:off x="2593993" y="1141205"/>
            <a:ext cx="2861757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46E44D-CD05-974C-B411-1D8C7B2EEB97}"/>
              </a:ext>
            </a:extLst>
          </p:cNvPr>
          <p:cNvSpPr/>
          <p:nvPr/>
        </p:nvSpPr>
        <p:spPr>
          <a:xfrm>
            <a:off x="5520117" y="1141204"/>
            <a:ext cx="2934252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8EE272-661A-1B4D-A4D7-6E744DB7CBAF}"/>
              </a:ext>
            </a:extLst>
          </p:cNvPr>
          <p:cNvSpPr/>
          <p:nvPr/>
        </p:nvSpPr>
        <p:spPr>
          <a:xfrm>
            <a:off x="8496483" y="1141203"/>
            <a:ext cx="3114865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804575A-6A87-B140-8C32-087C168B4F74}"/>
              </a:ext>
            </a:extLst>
          </p:cNvPr>
          <p:cNvSpPr/>
          <p:nvPr/>
        </p:nvSpPr>
        <p:spPr>
          <a:xfrm>
            <a:off x="6039654" y="4180127"/>
            <a:ext cx="51405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60028F-16F2-4764-A650-B6FB42FB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09" y="226123"/>
            <a:ext cx="8839200" cy="609599"/>
          </a:xfrm>
        </p:spPr>
        <p:txBody>
          <a:bodyPr>
            <a:normAutofit/>
          </a:bodyPr>
          <a:lstStyle/>
          <a:p>
            <a:r>
              <a:rPr lang="en-US" dirty="0"/>
              <a:t>Full Stack Development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53414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B99F-3605-6747-B8C7-8105547B5E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Of Luck</a:t>
            </a:r>
          </a:p>
        </p:txBody>
      </p:sp>
    </p:spTree>
    <p:extLst>
      <p:ext uri="{BB962C8B-B14F-4D97-AF65-F5344CB8AC3E}">
        <p14:creationId xmlns:p14="http://schemas.microsoft.com/office/powerpoint/2010/main" val="328391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062EFB-552B-DD46-A6F9-8F55E32B8F6A}"/>
              </a:ext>
            </a:extLst>
          </p:cNvPr>
          <p:cNvSpPr/>
          <p:nvPr/>
        </p:nvSpPr>
        <p:spPr>
          <a:xfrm>
            <a:off x="6039658" y="549612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CF2E-DC97-1D4D-94F0-62A2542320E9}"/>
              </a:ext>
            </a:extLst>
          </p:cNvPr>
          <p:cNvSpPr txBox="1"/>
          <p:nvPr/>
        </p:nvSpPr>
        <p:spPr>
          <a:xfrm>
            <a:off x="7132082" y="343283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C4C1F-7F7E-7045-A3BD-755D2CCB71C6}"/>
              </a:ext>
            </a:extLst>
          </p:cNvPr>
          <p:cNvSpPr txBox="1"/>
          <p:nvPr/>
        </p:nvSpPr>
        <p:spPr>
          <a:xfrm>
            <a:off x="7132082" y="5270776"/>
            <a:ext cx="8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Persistence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586C1-25F1-774F-A1CF-B2C679EFC59E}"/>
              </a:ext>
            </a:extLst>
          </p:cNvPr>
          <p:cNvSpPr/>
          <p:nvPr/>
        </p:nvSpPr>
        <p:spPr>
          <a:xfrm>
            <a:off x="6039655" y="4710380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D22A5-E119-5747-8AFC-875560E1A2D7}"/>
              </a:ext>
            </a:extLst>
          </p:cNvPr>
          <p:cNvSpPr/>
          <p:nvPr/>
        </p:nvSpPr>
        <p:spPr>
          <a:xfrm>
            <a:off x="6039655" y="4180127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9BD8B-B26D-4A4A-BF73-119E7ED5E652}"/>
              </a:ext>
            </a:extLst>
          </p:cNvPr>
          <p:cNvSpPr/>
          <p:nvPr/>
        </p:nvSpPr>
        <p:spPr>
          <a:xfrm>
            <a:off x="6039654" y="3649873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Jersey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A63921-9FCC-314F-AA6C-38E1AFFD63DE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6900267" y="5214380"/>
            <a:ext cx="3" cy="2817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56B617-9DB1-AE41-8F83-5B14F92A0662}"/>
              </a:ext>
            </a:extLst>
          </p:cNvPr>
          <p:cNvSpPr/>
          <p:nvPr/>
        </p:nvSpPr>
        <p:spPr>
          <a:xfrm>
            <a:off x="6039656" y="287969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Services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DA848E-CD73-3845-AD75-220654E62866}"/>
              </a:ext>
            </a:extLst>
          </p:cNvPr>
          <p:cNvSpPr/>
          <p:nvPr/>
        </p:nvSpPr>
        <p:spPr>
          <a:xfrm>
            <a:off x="6039657" y="2353605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Components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ADB5B8-C676-D24B-944A-30B7CF869D47}"/>
              </a:ext>
            </a:extLst>
          </p:cNvPr>
          <p:cNvSpPr/>
          <p:nvPr/>
        </p:nvSpPr>
        <p:spPr>
          <a:xfrm>
            <a:off x="6039656" y="181866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Templates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DEE0C-81A5-5740-BB8F-FB9BE986ABB2}"/>
              </a:ext>
            </a:extLst>
          </p:cNvPr>
          <p:cNvSpPr txBox="1"/>
          <p:nvPr/>
        </p:nvSpPr>
        <p:spPr>
          <a:xfrm>
            <a:off x="7132082" y="1585660"/>
            <a:ext cx="979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Presentation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90AC00-014B-D348-A9E3-528AC06A7D0D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6900266" y="3383691"/>
            <a:ext cx="2" cy="266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8EC39B-DDD7-3E45-B618-147259142962}"/>
              </a:ext>
            </a:extLst>
          </p:cNvPr>
          <p:cNvSpPr/>
          <p:nvPr/>
        </p:nvSpPr>
        <p:spPr>
          <a:xfrm>
            <a:off x="3263662" y="1830237"/>
            <a:ext cx="1721223" cy="12249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3F895F-BDF9-C749-818D-36FA6F24B1C3}"/>
              </a:ext>
            </a:extLst>
          </p:cNvPr>
          <p:cNvSpPr/>
          <p:nvPr/>
        </p:nvSpPr>
        <p:spPr>
          <a:xfrm>
            <a:off x="3263662" y="4171995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D7BE90C-65B7-F34C-B562-1F28721F80BA}"/>
              </a:ext>
            </a:extLst>
          </p:cNvPr>
          <p:cNvSpPr/>
          <p:nvPr/>
        </p:nvSpPr>
        <p:spPr>
          <a:xfrm>
            <a:off x="326366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FE415D-0ACA-9446-8FCC-507065A89FE2}"/>
              </a:ext>
            </a:extLst>
          </p:cNvPr>
          <p:cNvCxnSpPr>
            <a:cxnSpLocks/>
          </p:cNvCxnSpPr>
          <p:nvPr/>
        </p:nvCxnSpPr>
        <p:spPr>
          <a:xfrm>
            <a:off x="4984882" y="2433816"/>
            <a:ext cx="1054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50A8-847F-6C4D-9F1B-4F7F4DAA5BFD}"/>
              </a:ext>
            </a:extLst>
          </p:cNvPr>
          <p:cNvCxnSpPr>
            <a:stCxn id="27" idx="3"/>
            <a:endCxn id="10" idx="1"/>
          </p:cNvCxnSpPr>
          <p:nvPr/>
        </p:nvCxnSpPr>
        <p:spPr>
          <a:xfrm>
            <a:off x="4984885" y="3898449"/>
            <a:ext cx="1054769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E56EA-227C-464A-B8CB-7423BF63EF75}"/>
              </a:ext>
            </a:extLst>
          </p:cNvPr>
          <p:cNvCxnSpPr>
            <a:stCxn id="26" idx="3"/>
            <a:endCxn id="9" idx="1"/>
          </p:cNvCxnSpPr>
          <p:nvPr/>
        </p:nvCxnSpPr>
        <p:spPr>
          <a:xfrm>
            <a:off x="4984885" y="4423995"/>
            <a:ext cx="1054770" cy="8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8B78128-1719-274E-9ADE-D5C61DA13D1C}"/>
              </a:ext>
            </a:extLst>
          </p:cNvPr>
          <p:cNvSpPr/>
          <p:nvPr/>
        </p:nvSpPr>
        <p:spPr>
          <a:xfrm>
            <a:off x="3263662" y="5539307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 Workbench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25FF78-9F17-AB45-9316-887F582778C9}"/>
              </a:ext>
            </a:extLst>
          </p:cNvPr>
          <p:cNvCxnSpPr>
            <a:endCxn id="4" idx="1"/>
          </p:cNvCxnSpPr>
          <p:nvPr/>
        </p:nvCxnSpPr>
        <p:spPr>
          <a:xfrm flipV="1">
            <a:off x="4984882" y="5748121"/>
            <a:ext cx="1054776" cy="7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A4188-78A7-DE4E-B3EC-EE1E8B9F25A1}"/>
              </a:ext>
            </a:extLst>
          </p:cNvPr>
          <p:cNvSpPr txBox="1"/>
          <p:nvPr/>
        </p:nvSpPr>
        <p:spPr>
          <a:xfrm>
            <a:off x="6229345" y="1141204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18C1F0-FF5C-304A-9801-5C340C4A8449}"/>
              </a:ext>
            </a:extLst>
          </p:cNvPr>
          <p:cNvSpPr txBox="1"/>
          <p:nvPr/>
        </p:nvSpPr>
        <p:spPr>
          <a:xfrm>
            <a:off x="3317664" y="1168004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5A20A-ADBF-A045-A004-80F43E334240}"/>
              </a:ext>
            </a:extLst>
          </p:cNvPr>
          <p:cNvSpPr txBox="1"/>
          <p:nvPr/>
        </p:nvSpPr>
        <p:spPr>
          <a:xfrm>
            <a:off x="9472185" y="1141204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03A4E1E-33AF-DD46-A0E0-F14FDE7AA21D}"/>
              </a:ext>
            </a:extLst>
          </p:cNvPr>
          <p:cNvSpPr/>
          <p:nvPr/>
        </p:nvSpPr>
        <p:spPr>
          <a:xfrm>
            <a:off x="9125129" y="234338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Jasmine/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Karma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4185BFE-895B-774B-A6B4-2DE408B6AD4C}"/>
              </a:ext>
            </a:extLst>
          </p:cNvPr>
          <p:cNvSpPr/>
          <p:nvPr/>
        </p:nvSpPr>
        <p:spPr>
          <a:xfrm>
            <a:off x="9123652" y="181866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Selenium/ Protractor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518B28-E10B-4843-BDB4-A52476778A07}"/>
              </a:ext>
            </a:extLst>
          </p:cNvPr>
          <p:cNvCxnSpPr>
            <a:cxnSpLocks/>
            <a:stCxn id="41" idx="1"/>
            <a:endCxn id="15" idx="3"/>
          </p:cNvCxnSpPr>
          <p:nvPr/>
        </p:nvCxnSpPr>
        <p:spPr>
          <a:xfrm flipH="1">
            <a:off x="7760879" y="2070661"/>
            <a:ext cx="1362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B19DC8-74F5-2744-92FB-7CF4DE36E2B0}"/>
              </a:ext>
            </a:extLst>
          </p:cNvPr>
          <p:cNvCxnSpPr>
            <a:cxnSpLocks/>
            <a:stCxn id="40" idx="1"/>
            <a:endCxn id="14" idx="3"/>
          </p:cNvCxnSpPr>
          <p:nvPr/>
        </p:nvCxnSpPr>
        <p:spPr>
          <a:xfrm flipH="1">
            <a:off x="7760880" y="2595389"/>
            <a:ext cx="1364249" cy="10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7292CE7-CF0E-3A45-BAD8-FF4AA2A10858}"/>
              </a:ext>
            </a:extLst>
          </p:cNvPr>
          <p:cNvSpPr/>
          <p:nvPr/>
        </p:nvSpPr>
        <p:spPr>
          <a:xfrm>
            <a:off x="9130152" y="4171177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Junit/JMockit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EFE5717-4967-7046-B828-BBF282675AC7}"/>
              </a:ext>
            </a:extLst>
          </p:cNvPr>
          <p:cNvSpPr/>
          <p:nvPr/>
        </p:nvSpPr>
        <p:spPr>
          <a:xfrm>
            <a:off x="913015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RestAssured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BD916C-E48E-2343-812C-1FC4C9CF831D}"/>
              </a:ext>
            </a:extLst>
          </p:cNvPr>
          <p:cNvCxnSpPr>
            <a:stCxn id="47" idx="1"/>
            <a:endCxn id="10" idx="3"/>
          </p:cNvCxnSpPr>
          <p:nvPr/>
        </p:nvCxnSpPr>
        <p:spPr>
          <a:xfrm flipH="1">
            <a:off x="7760877" y="3898449"/>
            <a:ext cx="1369275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5470D7-3B29-554B-AC2C-D309D0897E58}"/>
              </a:ext>
            </a:extLst>
          </p:cNvPr>
          <p:cNvCxnSpPr>
            <a:cxnSpLocks/>
            <a:stCxn id="46" idx="1"/>
            <a:endCxn id="9" idx="3"/>
          </p:cNvCxnSpPr>
          <p:nvPr/>
        </p:nvCxnSpPr>
        <p:spPr>
          <a:xfrm flipH="1">
            <a:off x="7760878" y="4423177"/>
            <a:ext cx="1369274" cy="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B110C25-76ED-5B43-8E41-7A59D95CE740}"/>
              </a:ext>
            </a:extLst>
          </p:cNvPr>
          <p:cNvSpPr/>
          <p:nvPr/>
        </p:nvSpPr>
        <p:spPr>
          <a:xfrm>
            <a:off x="536380" y="1141206"/>
            <a:ext cx="1951401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E3B8E78-95B2-D84A-93B7-18BD08FC540E}"/>
              </a:ext>
            </a:extLst>
          </p:cNvPr>
          <p:cNvSpPr/>
          <p:nvPr/>
        </p:nvSpPr>
        <p:spPr>
          <a:xfrm>
            <a:off x="938599" y="1830238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SCCS - Git / AWS </a:t>
            </a:r>
            <a:r>
              <a:rPr lang="en-US" dirty="0" err="1">
                <a:solidFill>
                  <a:schemeClr val="tx1"/>
                </a:solidFill>
              </a:rPr>
              <a:t>CodeCommit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7FC722-11F6-1C47-86B9-239C43A1EE19}"/>
              </a:ext>
            </a:extLst>
          </p:cNvPr>
          <p:cNvSpPr/>
          <p:nvPr/>
        </p:nvSpPr>
        <p:spPr>
          <a:xfrm>
            <a:off x="1325233" y="1830237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ALM - Trello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A6E1A2E-F8CD-8847-B53B-B2FD01197C0A}"/>
              </a:ext>
            </a:extLst>
          </p:cNvPr>
          <p:cNvSpPr/>
          <p:nvPr/>
        </p:nvSpPr>
        <p:spPr>
          <a:xfrm>
            <a:off x="1703633" y="1830237"/>
            <a:ext cx="324524" cy="41814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DevOps - Jenkins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94D60B-7D10-9F43-9E65-2242B0E0B797}"/>
              </a:ext>
            </a:extLst>
          </p:cNvPr>
          <p:cNvSpPr txBox="1"/>
          <p:nvPr/>
        </p:nvSpPr>
        <p:spPr>
          <a:xfrm>
            <a:off x="657141" y="1141204"/>
            <a:ext cx="1443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</a:t>
            </a:r>
          </a:p>
          <a:p>
            <a:r>
              <a:rPr lang="en-US" dirty="0"/>
              <a:t>Management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32B9D8-1C17-D54F-BF2C-B670E9213EA3}"/>
              </a:ext>
            </a:extLst>
          </p:cNvPr>
          <p:cNvSpPr/>
          <p:nvPr/>
        </p:nvSpPr>
        <p:spPr>
          <a:xfrm>
            <a:off x="2593993" y="1141205"/>
            <a:ext cx="2861757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46E44D-CD05-974C-B411-1D8C7B2EEB97}"/>
              </a:ext>
            </a:extLst>
          </p:cNvPr>
          <p:cNvSpPr/>
          <p:nvPr/>
        </p:nvSpPr>
        <p:spPr>
          <a:xfrm>
            <a:off x="5520117" y="1141204"/>
            <a:ext cx="2934252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8EE272-661A-1B4D-A4D7-6E744DB7CBAF}"/>
              </a:ext>
            </a:extLst>
          </p:cNvPr>
          <p:cNvSpPr/>
          <p:nvPr/>
        </p:nvSpPr>
        <p:spPr>
          <a:xfrm>
            <a:off x="8496483" y="1141203"/>
            <a:ext cx="3114865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B9C44-404F-D54E-891D-539CE3128B94}"/>
              </a:ext>
            </a:extLst>
          </p:cNvPr>
          <p:cNvSpPr txBox="1"/>
          <p:nvPr/>
        </p:nvSpPr>
        <p:spPr>
          <a:xfrm>
            <a:off x="5687857" y="630401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Week #1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4B344BC-6B1D-4E4F-A75C-E9329B4B9A29}"/>
              </a:ext>
            </a:extLst>
          </p:cNvPr>
          <p:cNvSpPr/>
          <p:nvPr/>
        </p:nvSpPr>
        <p:spPr>
          <a:xfrm>
            <a:off x="6039654" y="4180127"/>
            <a:ext cx="51405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136844-9D1D-1F40-B5F1-2724BA23A48F}"/>
              </a:ext>
            </a:extLst>
          </p:cNvPr>
          <p:cNvSpPr txBox="1"/>
          <p:nvPr/>
        </p:nvSpPr>
        <p:spPr>
          <a:xfrm>
            <a:off x="4456284" y="614363"/>
            <a:ext cx="3849523" cy="3023891"/>
          </a:xfrm>
          <a:prstGeom prst="rect">
            <a:avLst/>
          </a:prstGeom>
          <a:solidFill>
            <a:schemeClr val="bg1">
              <a:alpha val="90000"/>
            </a:schemeClr>
          </a:solidFill>
          <a:ln w="31750">
            <a:solidFill>
              <a:schemeClr val="accent1">
                <a:shade val="50000"/>
              </a:schemeClr>
            </a:solidFill>
          </a:ln>
          <a:scene3d>
            <a:camera prst="orthographicFront"/>
            <a:lightRig rig="threePt" dir="t"/>
          </a:scene3d>
          <a:sp3d>
            <a:bevelT w="50800"/>
            <a:bevelB w="50800"/>
          </a:sp3d>
        </p:spPr>
        <p:txBody>
          <a:bodyPr wrap="square" rtlCol="0">
            <a:noAutofit/>
          </a:bodyPr>
          <a:lstStyle/>
          <a:p>
            <a:r>
              <a:rPr lang="en-US" dirty="0"/>
              <a:t>Topics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SCCS - Git / AWS </a:t>
            </a:r>
            <a:r>
              <a:rPr lang="en-US" dirty="0" err="1"/>
              <a:t>CodeCommit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Unix Command Line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Agile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ALM - Trello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Multi-Tier systems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062EFB-552B-DD46-A6F9-8F55E32B8F6A}"/>
              </a:ext>
            </a:extLst>
          </p:cNvPr>
          <p:cNvSpPr/>
          <p:nvPr/>
        </p:nvSpPr>
        <p:spPr>
          <a:xfrm>
            <a:off x="6039658" y="5496121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CF2E-DC97-1D4D-94F0-62A2542320E9}"/>
              </a:ext>
            </a:extLst>
          </p:cNvPr>
          <p:cNvSpPr txBox="1"/>
          <p:nvPr/>
        </p:nvSpPr>
        <p:spPr>
          <a:xfrm>
            <a:off x="7132082" y="343283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C4C1F-7F7E-7045-A3BD-755D2CCB71C6}"/>
              </a:ext>
            </a:extLst>
          </p:cNvPr>
          <p:cNvSpPr txBox="1"/>
          <p:nvPr/>
        </p:nvSpPr>
        <p:spPr>
          <a:xfrm>
            <a:off x="7132082" y="5270776"/>
            <a:ext cx="8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Persistence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586C1-25F1-774F-A1CF-B2C679EFC59E}"/>
              </a:ext>
            </a:extLst>
          </p:cNvPr>
          <p:cNvSpPr/>
          <p:nvPr/>
        </p:nvSpPr>
        <p:spPr>
          <a:xfrm>
            <a:off x="6039655" y="4710380"/>
            <a:ext cx="1721223" cy="50400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JDBI/JDBC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D22A5-E119-5747-8AFC-875560E1A2D7}"/>
              </a:ext>
            </a:extLst>
          </p:cNvPr>
          <p:cNvSpPr/>
          <p:nvPr/>
        </p:nvSpPr>
        <p:spPr>
          <a:xfrm>
            <a:off x="6039655" y="4180127"/>
            <a:ext cx="1721223" cy="50400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9BD8B-B26D-4A4A-BF73-119E7ED5E652}"/>
              </a:ext>
            </a:extLst>
          </p:cNvPr>
          <p:cNvSpPr/>
          <p:nvPr/>
        </p:nvSpPr>
        <p:spPr>
          <a:xfrm>
            <a:off x="6039654" y="3649873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Jersey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A63921-9FCC-314F-AA6C-38E1AFFD63DE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6900267" y="5214380"/>
            <a:ext cx="3" cy="2817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56B617-9DB1-AE41-8F83-5B14F92A0662}"/>
              </a:ext>
            </a:extLst>
          </p:cNvPr>
          <p:cNvSpPr/>
          <p:nvPr/>
        </p:nvSpPr>
        <p:spPr>
          <a:xfrm>
            <a:off x="6039656" y="287969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Services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DA848E-CD73-3845-AD75-220654E62866}"/>
              </a:ext>
            </a:extLst>
          </p:cNvPr>
          <p:cNvSpPr/>
          <p:nvPr/>
        </p:nvSpPr>
        <p:spPr>
          <a:xfrm>
            <a:off x="6039657" y="2353605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Components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ADB5B8-C676-D24B-944A-30B7CF869D47}"/>
              </a:ext>
            </a:extLst>
          </p:cNvPr>
          <p:cNvSpPr/>
          <p:nvPr/>
        </p:nvSpPr>
        <p:spPr>
          <a:xfrm>
            <a:off x="6039656" y="181866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Templates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DEE0C-81A5-5740-BB8F-FB9BE986ABB2}"/>
              </a:ext>
            </a:extLst>
          </p:cNvPr>
          <p:cNvSpPr txBox="1"/>
          <p:nvPr/>
        </p:nvSpPr>
        <p:spPr>
          <a:xfrm>
            <a:off x="7132082" y="1585660"/>
            <a:ext cx="979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Presentation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90AC00-014B-D348-A9E3-528AC06A7D0D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6900266" y="3383691"/>
            <a:ext cx="2" cy="266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8EC39B-DDD7-3E45-B618-147259142962}"/>
              </a:ext>
            </a:extLst>
          </p:cNvPr>
          <p:cNvSpPr/>
          <p:nvPr/>
        </p:nvSpPr>
        <p:spPr>
          <a:xfrm>
            <a:off x="3263662" y="1830237"/>
            <a:ext cx="1721223" cy="12249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3F895F-BDF9-C749-818D-36FA6F24B1C3}"/>
              </a:ext>
            </a:extLst>
          </p:cNvPr>
          <p:cNvSpPr/>
          <p:nvPr/>
        </p:nvSpPr>
        <p:spPr>
          <a:xfrm>
            <a:off x="3263662" y="4171995"/>
            <a:ext cx="1721223" cy="50400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D7BE90C-65B7-F34C-B562-1F28721F80BA}"/>
              </a:ext>
            </a:extLst>
          </p:cNvPr>
          <p:cNvSpPr/>
          <p:nvPr/>
        </p:nvSpPr>
        <p:spPr>
          <a:xfrm>
            <a:off x="326366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FE415D-0ACA-9446-8FCC-507065A89FE2}"/>
              </a:ext>
            </a:extLst>
          </p:cNvPr>
          <p:cNvCxnSpPr>
            <a:cxnSpLocks/>
          </p:cNvCxnSpPr>
          <p:nvPr/>
        </p:nvCxnSpPr>
        <p:spPr>
          <a:xfrm>
            <a:off x="4984882" y="2433816"/>
            <a:ext cx="1054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50A8-847F-6C4D-9F1B-4F7F4DAA5BFD}"/>
              </a:ext>
            </a:extLst>
          </p:cNvPr>
          <p:cNvCxnSpPr>
            <a:stCxn id="27" idx="3"/>
            <a:endCxn id="10" idx="1"/>
          </p:cNvCxnSpPr>
          <p:nvPr/>
        </p:nvCxnSpPr>
        <p:spPr>
          <a:xfrm>
            <a:off x="4984885" y="3898449"/>
            <a:ext cx="1054769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E56EA-227C-464A-B8CB-7423BF63EF75}"/>
              </a:ext>
            </a:extLst>
          </p:cNvPr>
          <p:cNvCxnSpPr>
            <a:stCxn id="26" idx="3"/>
            <a:endCxn id="9" idx="1"/>
          </p:cNvCxnSpPr>
          <p:nvPr/>
        </p:nvCxnSpPr>
        <p:spPr>
          <a:xfrm>
            <a:off x="4984885" y="4423995"/>
            <a:ext cx="1054770" cy="8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8B78128-1719-274E-9ADE-D5C61DA13D1C}"/>
              </a:ext>
            </a:extLst>
          </p:cNvPr>
          <p:cNvSpPr/>
          <p:nvPr/>
        </p:nvSpPr>
        <p:spPr>
          <a:xfrm>
            <a:off x="3263662" y="5539307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 Workbench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25FF78-9F17-AB45-9316-887F582778C9}"/>
              </a:ext>
            </a:extLst>
          </p:cNvPr>
          <p:cNvCxnSpPr>
            <a:endCxn id="4" idx="1"/>
          </p:cNvCxnSpPr>
          <p:nvPr/>
        </p:nvCxnSpPr>
        <p:spPr>
          <a:xfrm flipV="1">
            <a:off x="4984882" y="5748121"/>
            <a:ext cx="1054776" cy="7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A4188-78A7-DE4E-B3EC-EE1E8B9F25A1}"/>
              </a:ext>
            </a:extLst>
          </p:cNvPr>
          <p:cNvSpPr txBox="1"/>
          <p:nvPr/>
        </p:nvSpPr>
        <p:spPr>
          <a:xfrm>
            <a:off x="6229345" y="1141204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18C1F0-FF5C-304A-9801-5C340C4A8449}"/>
              </a:ext>
            </a:extLst>
          </p:cNvPr>
          <p:cNvSpPr txBox="1"/>
          <p:nvPr/>
        </p:nvSpPr>
        <p:spPr>
          <a:xfrm>
            <a:off x="3317664" y="1168004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5A20A-ADBF-A045-A004-80F43E334240}"/>
              </a:ext>
            </a:extLst>
          </p:cNvPr>
          <p:cNvSpPr txBox="1"/>
          <p:nvPr/>
        </p:nvSpPr>
        <p:spPr>
          <a:xfrm>
            <a:off x="9472185" y="1141204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03A4E1E-33AF-DD46-A0E0-F14FDE7AA21D}"/>
              </a:ext>
            </a:extLst>
          </p:cNvPr>
          <p:cNvSpPr/>
          <p:nvPr/>
        </p:nvSpPr>
        <p:spPr>
          <a:xfrm>
            <a:off x="9125129" y="234338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Jasmine/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Karma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4185BFE-895B-774B-A6B4-2DE408B6AD4C}"/>
              </a:ext>
            </a:extLst>
          </p:cNvPr>
          <p:cNvSpPr/>
          <p:nvPr/>
        </p:nvSpPr>
        <p:spPr>
          <a:xfrm>
            <a:off x="9123652" y="181866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Selenium/ Protractor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518B28-E10B-4843-BDB4-A52476778A07}"/>
              </a:ext>
            </a:extLst>
          </p:cNvPr>
          <p:cNvCxnSpPr>
            <a:cxnSpLocks/>
            <a:stCxn id="41" idx="1"/>
            <a:endCxn id="15" idx="3"/>
          </p:cNvCxnSpPr>
          <p:nvPr/>
        </p:nvCxnSpPr>
        <p:spPr>
          <a:xfrm flipH="1">
            <a:off x="7760879" y="2070661"/>
            <a:ext cx="1362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B19DC8-74F5-2744-92FB-7CF4DE36E2B0}"/>
              </a:ext>
            </a:extLst>
          </p:cNvPr>
          <p:cNvCxnSpPr>
            <a:cxnSpLocks/>
            <a:stCxn id="40" idx="1"/>
            <a:endCxn id="14" idx="3"/>
          </p:cNvCxnSpPr>
          <p:nvPr/>
        </p:nvCxnSpPr>
        <p:spPr>
          <a:xfrm flipH="1">
            <a:off x="7760880" y="2595389"/>
            <a:ext cx="1364249" cy="10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7292CE7-CF0E-3A45-BAD8-FF4AA2A10858}"/>
              </a:ext>
            </a:extLst>
          </p:cNvPr>
          <p:cNvSpPr/>
          <p:nvPr/>
        </p:nvSpPr>
        <p:spPr>
          <a:xfrm>
            <a:off x="9130152" y="4171177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Junit/JMockit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EFE5717-4967-7046-B828-BBF282675AC7}"/>
              </a:ext>
            </a:extLst>
          </p:cNvPr>
          <p:cNvSpPr/>
          <p:nvPr/>
        </p:nvSpPr>
        <p:spPr>
          <a:xfrm>
            <a:off x="913015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RestAssured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BD916C-E48E-2343-812C-1FC4C9CF831D}"/>
              </a:ext>
            </a:extLst>
          </p:cNvPr>
          <p:cNvCxnSpPr>
            <a:stCxn id="47" idx="1"/>
            <a:endCxn id="10" idx="3"/>
          </p:cNvCxnSpPr>
          <p:nvPr/>
        </p:nvCxnSpPr>
        <p:spPr>
          <a:xfrm flipH="1">
            <a:off x="7760877" y="3898449"/>
            <a:ext cx="1369275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B110C25-76ED-5B43-8E41-7A59D95CE740}"/>
              </a:ext>
            </a:extLst>
          </p:cNvPr>
          <p:cNvSpPr/>
          <p:nvPr/>
        </p:nvSpPr>
        <p:spPr>
          <a:xfrm>
            <a:off x="536380" y="1141206"/>
            <a:ext cx="1951401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5470D7-3B29-554B-AC2C-D309D0897E58}"/>
              </a:ext>
            </a:extLst>
          </p:cNvPr>
          <p:cNvCxnSpPr>
            <a:cxnSpLocks/>
            <a:stCxn id="46" idx="1"/>
            <a:endCxn id="9" idx="3"/>
          </p:cNvCxnSpPr>
          <p:nvPr/>
        </p:nvCxnSpPr>
        <p:spPr>
          <a:xfrm flipH="1">
            <a:off x="7760878" y="4423177"/>
            <a:ext cx="1369274" cy="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E3B8E78-95B2-D84A-93B7-18BD08FC540E}"/>
              </a:ext>
            </a:extLst>
          </p:cNvPr>
          <p:cNvSpPr/>
          <p:nvPr/>
        </p:nvSpPr>
        <p:spPr>
          <a:xfrm>
            <a:off x="938599" y="1830238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SCCS - Git / AWS </a:t>
            </a:r>
            <a:r>
              <a:rPr lang="en-US" dirty="0" err="1">
                <a:solidFill>
                  <a:schemeClr val="tx1"/>
                </a:solidFill>
              </a:rPr>
              <a:t>CodeCommit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7FC722-11F6-1C47-86B9-239C43A1EE19}"/>
              </a:ext>
            </a:extLst>
          </p:cNvPr>
          <p:cNvSpPr/>
          <p:nvPr/>
        </p:nvSpPr>
        <p:spPr>
          <a:xfrm>
            <a:off x="1325233" y="1830237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ALM - Trello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A6E1A2E-F8CD-8847-B53B-B2FD01197C0A}"/>
              </a:ext>
            </a:extLst>
          </p:cNvPr>
          <p:cNvSpPr/>
          <p:nvPr/>
        </p:nvSpPr>
        <p:spPr>
          <a:xfrm>
            <a:off x="1703633" y="1830237"/>
            <a:ext cx="324524" cy="41814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DevOps - Jenkins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32B9D8-1C17-D54F-BF2C-B670E9213EA3}"/>
              </a:ext>
            </a:extLst>
          </p:cNvPr>
          <p:cNvSpPr/>
          <p:nvPr/>
        </p:nvSpPr>
        <p:spPr>
          <a:xfrm>
            <a:off x="2593993" y="1141205"/>
            <a:ext cx="2861757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46E44D-CD05-974C-B411-1D8C7B2EEB97}"/>
              </a:ext>
            </a:extLst>
          </p:cNvPr>
          <p:cNvSpPr/>
          <p:nvPr/>
        </p:nvSpPr>
        <p:spPr>
          <a:xfrm>
            <a:off x="5520117" y="1141204"/>
            <a:ext cx="2934252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8EE272-661A-1B4D-A4D7-6E744DB7CBAF}"/>
              </a:ext>
            </a:extLst>
          </p:cNvPr>
          <p:cNvSpPr/>
          <p:nvPr/>
        </p:nvSpPr>
        <p:spPr>
          <a:xfrm>
            <a:off x="8496483" y="1141203"/>
            <a:ext cx="3114865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94D60B-7D10-9F43-9E65-2242B0E0B797}"/>
              </a:ext>
            </a:extLst>
          </p:cNvPr>
          <p:cNvSpPr txBox="1"/>
          <p:nvPr/>
        </p:nvSpPr>
        <p:spPr>
          <a:xfrm>
            <a:off x="657141" y="1141204"/>
            <a:ext cx="1443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</a:t>
            </a:r>
          </a:p>
          <a:p>
            <a:r>
              <a:rPr lang="en-US" dirty="0"/>
              <a:t>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B9C44-404F-D54E-891D-539CE3128B94}"/>
              </a:ext>
            </a:extLst>
          </p:cNvPr>
          <p:cNvSpPr txBox="1"/>
          <p:nvPr/>
        </p:nvSpPr>
        <p:spPr>
          <a:xfrm>
            <a:off x="5687857" y="630401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Week #2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880A377-C657-E14C-874E-906943816C2C}"/>
              </a:ext>
            </a:extLst>
          </p:cNvPr>
          <p:cNvSpPr/>
          <p:nvPr/>
        </p:nvSpPr>
        <p:spPr>
          <a:xfrm>
            <a:off x="6039654" y="4180127"/>
            <a:ext cx="51405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0D6B31-CD92-7D42-B4E9-B5DE11D06B27}"/>
              </a:ext>
            </a:extLst>
          </p:cNvPr>
          <p:cNvSpPr txBox="1"/>
          <p:nvPr/>
        </p:nvSpPr>
        <p:spPr>
          <a:xfrm>
            <a:off x="4622514" y="685046"/>
            <a:ext cx="2948673" cy="1850129"/>
          </a:xfrm>
          <a:prstGeom prst="rect">
            <a:avLst/>
          </a:prstGeom>
          <a:solidFill>
            <a:schemeClr val="bg1">
              <a:alpha val="90000"/>
            </a:schemeClr>
          </a:solidFill>
          <a:ln w="31750">
            <a:solidFill>
              <a:schemeClr val="accent1">
                <a:shade val="50000"/>
              </a:schemeClr>
            </a:solidFill>
          </a:ln>
          <a:scene3d>
            <a:camera prst="orthographicFront"/>
            <a:lightRig rig="threePt" dir="t"/>
          </a:scene3d>
          <a:sp3d>
            <a:bevelT w="50800"/>
            <a:bevelB w="50800"/>
          </a:sp3d>
        </p:spPr>
        <p:txBody>
          <a:bodyPr wrap="square" rtlCol="0">
            <a:noAutofit/>
          </a:bodyPr>
          <a:lstStyle/>
          <a:p>
            <a:r>
              <a:rPr lang="en-US" dirty="0"/>
              <a:t>Topics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RDBMS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MySQL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139143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062EFB-552B-DD46-A6F9-8F55E32B8F6A}"/>
              </a:ext>
            </a:extLst>
          </p:cNvPr>
          <p:cNvSpPr/>
          <p:nvPr/>
        </p:nvSpPr>
        <p:spPr>
          <a:xfrm>
            <a:off x="6039658" y="5496121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CF2E-DC97-1D4D-94F0-62A2542320E9}"/>
              </a:ext>
            </a:extLst>
          </p:cNvPr>
          <p:cNvSpPr txBox="1"/>
          <p:nvPr/>
        </p:nvSpPr>
        <p:spPr>
          <a:xfrm>
            <a:off x="7132082" y="343283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C4C1F-7F7E-7045-A3BD-755D2CCB71C6}"/>
              </a:ext>
            </a:extLst>
          </p:cNvPr>
          <p:cNvSpPr txBox="1"/>
          <p:nvPr/>
        </p:nvSpPr>
        <p:spPr>
          <a:xfrm>
            <a:off x="7132082" y="5270776"/>
            <a:ext cx="8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Persistence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586C1-25F1-774F-A1CF-B2C679EFC59E}"/>
              </a:ext>
            </a:extLst>
          </p:cNvPr>
          <p:cNvSpPr/>
          <p:nvPr/>
        </p:nvSpPr>
        <p:spPr>
          <a:xfrm>
            <a:off x="6039655" y="4710380"/>
            <a:ext cx="1721223" cy="5040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JDBI/JDBC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D22A5-E119-5747-8AFC-875560E1A2D7}"/>
              </a:ext>
            </a:extLst>
          </p:cNvPr>
          <p:cNvSpPr/>
          <p:nvPr/>
        </p:nvSpPr>
        <p:spPr>
          <a:xfrm>
            <a:off x="6039655" y="4180127"/>
            <a:ext cx="1721223" cy="5040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9BD8B-B26D-4A4A-BF73-119E7ED5E652}"/>
              </a:ext>
            </a:extLst>
          </p:cNvPr>
          <p:cNvSpPr/>
          <p:nvPr/>
        </p:nvSpPr>
        <p:spPr>
          <a:xfrm>
            <a:off x="6039654" y="3649873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Jersey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A63921-9FCC-314F-AA6C-38E1AFFD63DE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6900267" y="5214380"/>
            <a:ext cx="3" cy="2817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56B617-9DB1-AE41-8F83-5B14F92A0662}"/>
              </a:ext>
            </a:extLst>
          </p:cNvPr>
          <p:cNvSpPr/>
          <p:nvPr/>
        </p:nvSpPr>
        <p:spPr>
          <a:xfrm>
            <a:off x="6039656" y="287969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Services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DA848E-CD73-3845-AD75-220654E62866}"/>
              </a:ext>
            </a:extLst>
          </p:cNvPr>
          <p:cNvSpPr/>
          <p:nvPr/>
        </p:nvSpPr>
        <p:spPr>
          <a:xfrm>
            <a:off x="6039657" y="2353605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Components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ADB5B8-C676-D24B-944A-30B7CF869D47}"/>
              </a:ext>
            </a:extLst>
          </p:cNvPr>
          <p:cNvSpPr/>
          <p:nvPr/>
        </p:nvSpPr>
        <p:spPr>
          <a:xfrm>
            <a:off x="6039656" y="181866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Templates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DEE0C-81A5-5740-BB8F-FB9BE986ABB2}"/>
              </a:ext>
            </a:extLst>
          </p:cNvPr>
          <p:cNvSpPr txBox="1"/>
          <p:nvPr/>
        </p:nvSpPr>
        <p:spPr>
          <a:xfrm>
            <a:off x="7132082" y="1585660"/>
            <a:ext cx="979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Presentation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90AC00-014B-D348-A9E3-528AC06A7D0D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6900266" y="3383691"/>
            <a:ext cx="2" cy="266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8EC39B-DDD7-3E45-B618-147259142962}"/>
              </a:ext>
            </a:extLst>
          </p:cNvPr>
          <p:cNvSpPr/>
          <p:nvPr/>
        </p:nvSpPr>
        <p:spPr>
          <a:xfrm>
            <a:off x="3263662" y="1830237"/>
            <a:ext cx="1721223" cy="12249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3F895F-BDF9-C749-818D-36FA6F24B1C3}"/>
              </a:ext>
            </a:extLst>
          </p:cNvPr>
          <p:cNvSpPr/>
          <p:nvPr/>
        </p:nvSpPr>
        <p:spPr>
          <a:xfrm>
            <a:off x="3263662" y="4171995"/>
            <a:ext cx="1721223" cy="5040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D7BE90C-65B7-F34C-B562-1F28721F80BA}"/>
              </a:ext>
            </a:extLst>
          </p:cNvPr>
          <p:cNvSpPr/>
          <p:nvPr/>
        </p:nvSpPr>
        <p:spPr>
          <a:xfrm>
            <a:off x="326366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FE415D-0ACA-9446-8FCC-507065A89FE2}"/>
              </a:ext>
            </a:extLst>
          </p:cNvPr>
          <p:cNvCxnSpPr>
            <a:cxnSpLocks/>
          </p:cNvCxnSpPr>
          <p:nvPr/>
        </p:nvCxnSpPr>
        <p:spPr>
          <a:xfrm>
            <a:off x="4984882" y="2433816"/>
            <a:ext cx="1054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50A8-847F-6C4D-9F1B-4F7F4DAA5BFD}"/>
              </a:ext>
            </a:extLst>
          </p:cNvPr>
          <p:cNvCxnSpPr>
            <a:stCxn id="27" idx="3"/>
            <a:endCxn id="10" idx="1"/>
          </p:cNvCxnSpPr>
          <p:nvPr/>
        </p:nvCxnSpPr>
        <p:spPr>
          <a:xfrm>
            <a:off x="4984885" y="3898449"/>
            <a:ext cx="1054769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E56EA-227C-464A-B8CB-7423BF63EF75}"/>
              </a:ext>
            </a:extLst>
          </p:cNvPr>
          <p:cNvCxnSpPr>
            <a:stCxn id="26" idx="3"/>
            <a:endCxn id="9" idx="1"/>
          </p:cNvCxnSpPr>
          <p:nvPr/>
        </p:nvCxnSpPr>
        <p:spPr>
          <a:xfrm>
            <a:off x="4984885" y="4423995"/>
            <a:ext cx="1054770" cy="8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8B78128-1719-274E-9ADE-D5C61DA13D1C}"/>
              </a:ext>
            </a:extLst>
          </p:cNvPr>
          <p:cNvSpPr/>
          <p:nvPr/>
        </p:nvSpPr>
        <p:spPr>
          <a:xfrm>
            <a:off x="3263662" y="5539307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 Workbench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25FF78-9F17-AB45-9316-887F582778C9}"/>
              </a:ext>
            </a:extLst>
          </p:cNvPr>
          <p:cNvCxnSpPr>
            <a:endCxn id="4" idx="1"/>
          </p:cNvCxnSpPr>
          <p:nvPr/>
        </p:nvCxnSpPr>
        <p:spPr>
          <a:xfrm flipV="1">
            <a:off x="4984882" y="5748121"/>
            <a:ext cx="1054776" cy="7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A4188-78A7-DE4E-B3EC-EE1E8B9F25A1}"/>
              </a:ext>
            </a:extLst>
          </p:cNvPr>
          <p:cNvSpPr txBox="1"/>
          <p:nvPr/>
        </p:nvSpPr>
        <p:spPr>
          <a:xfrm>
            <a:off x="6229345" y="1141204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18C1F0-FF5C-304A-9801-5C340C4A8449}"/>
              </a:ext>
            </a:extLst>
          </p:cNvPr>
          <p:cNvSpPr txBox="1"/>
          <p:nvPr/>
        </p:nvSpPr>
        <p:spPr>
          <a:xfrm>
            <a:off x="3317664" y="1168004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5A20A-ADBF-A045-A004-80F43E334240}"/>
              </a:ext>
            </a:extLst>
          </p:cNvPr>
          <p:cNvSpPr txBox="1"/>
          <p:nvPr/>
        </p:nvSpPr>
        <p:spPr>
          <a:xfrm>
            <a:off x="9472185" y="1141204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03A4E1E-33AF-DD46-A0E0-F14FDE7AA21D}"/>
              </a:ext>
            </a:extLst>
          </p:cNvPr>
          <p:cNvSpPr/>
          <p:nvPr/>
        </p:nvSpPr>
        <p:spPr>
          <a:xfrm>
            <a:off x="9125129" y="234338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Jasmine/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Karma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4185BFE-895B-774B-A6B4-2DE408B6AD4C}"/>
              </a:ext>
            </a:extLst>
          </p:cNvPr>
          <p:cNvSpPr/>
          <p:nvPr/>
        </p:nvSpPr>
        <p:spPr>
          <a:xfrm>
            <a:off x="9123652" y="181866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Selenium/ Protractor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518B28-E10B-4843-BDB4-A52476778A07}"/>
              </a:ext>
            </a:extLst>
          </p:cNvPr>
          <p:cNvCxnSpPr>
            <a:cxnSpLocks/>
            <a:stCxn id="41" idx="1"/>
            <a:endCxn id="15" idx="3"/>
          </p:cNvCxnSpPr>
          <p:nvPr/>
        </p:nvCxnSpPr>
        <p:spPr>
          <a:xfrm flipH="1">
            <a:off x="7760879" y="2070661"/>
            <a:ext cx="1362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B19DC8-74F5-2744-92FB-7CF4DE36E2B0}"/>
              </a:ext>
            </a:extLst>
          </p:cNvPr>
          <p:cNvCxnSpPr>
            <a:cxnSpLocks/>
            <a:stCxn id="40" idx="1"/>
            <a:endCxn id="14" idx="3"/>
          </p:cNvCxnSpPr>
          <p:nvPr/>
        </p:nvCxnSpPr>
        <p:spPr>
          <a:xfrm flipH="1">
            <a:off x="7760880" y="2595389"/>
            <a:ext cx="1364249" cy="10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7292CE7-CF0E-3A45-BAD8-FF4AA2A10858}"/>
              </a:ext>
            </a:extLst>
          </p:cNvPr>
          <p:cNvSpPr/>
          <p:nvPr/>
        </p:nvSpPr>
        <p:spPr>
          <a:xfrm>
            <a:off x="9130152" y="4171177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Junit/JMockit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EFE5717-4967-7046-B828-BBF282675AC7}"/>
              </a:ext>
            </a:extLst>
          </p:cNvPr>
          <p:cNvSpPr/>
          <p:nvPr/>
        </p:nvSpPr>
        <p:spPr>
          <a:xfrm>
            <a:off x="913015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RestAssured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BD916C-E48E-2343-812C-1FC4C9CF831D}"/>
              </a:ext>
            </a:extLst>
          </p:cNvPr>
          <p:cNvCxnSpPr>
            <a:stCxn id="47" idx="1"/>
            <a:endCxn id="10" idx="3"/>
          </p:cNvCxnSpPr>
          <p:nvPr/>
        </p:nvCxnSpPr>
        <p:spPr>
          <a:xfrm flipH="1">
            <a:off x="7760877" y="3898449"/>
            <a:ext cx="1369275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B110C25-76ED-5B43-8E41-7A59D95CE740}"/>
              </a:ext>
            </a:extLst>
          </p:cNvPr>
          <p:cNvSpPr/>
          <p:nvPr/>
        </p:nvSpPr>
        <p:spPr>
          <a:xfrm>
            <a:off x="536380" y="1141206"/>
            <a:ext cx="1951401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5470D7-3B29-554B-AC2C-D309D0897E58}"/>
              </a:ext>
            </a:extLst>
          </p:cNvPr>
          <p:cNvCxnSpPr>
            <a:cxnSpLocks/>
            <a:stCxn id="46" idx="1"/>
            <a:endCxn id="9" idx="3"/>
          </p:cNvCxnSpPr>
          <p:nvPr/>
        </p:nvCxnSpPr>
        <p:spPr>
          <a:xfrm flipH="1">
            <a:off x="7760878" y="4423177"/>
            <a:ext cx="1369274" cy="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E3B8E78-95B2-D84A-93B7-18BD08FC540E}"/>
              </a:ext>
            </a:extLst>
          </p:cNvPr>
          <p:cNvSpPr/>
          <p:nvPr/>
        </p:nvSpPr>
        <p:spPr>
          <a:xfrm>
            <a:off x="938599" y="1830238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SCCS - Git / AWS </a:t>
            </a:r>
            <a:r>
              <a:rPr lang="en-US" dirty="0" err="1">
                <a:solidFill>
                  <a:schemeClr val="tx1"/>
                </a:solidFill>
              </a:rPr>
              <a:t>CodeCommit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7FC722-11F6-1C47-86B9-239C43A1EE19}"/>
              </a:ext>
            </a:extLst>
          </p:cNvPr>
          <p:cNvSpPr/>
          <p:nvPr/>
        </p:nvSpPr>
        <p:spPr>
          <a:xfrm>
            <a:off x="1325233" y="1830237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ALM - Trello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A6E1A2E-F8CD-8847-B53B-B2FD01197C0A}"/>
              </a:ext>
            </a:extLst>
          </p:cNvPr>
          <p:cNvSpPr/>
          <p:nvPr/>
        </p:nvSpPr>
        <p:spPr>
          <a:xfrm>
            <a:off x="1703633" y="1830237"/>
            <a:ext cx="324524" cy="41814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DevOps - Jenkins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32B9D8-1C17-D54F-BF2C-B670E9213EA3}"/>
              </a:ext>
            </a:extLst>
          </p:cNvPr>
          <p:cNvSpPr/>
          <p:nvPr/>
        </p:nvSpPr>
        <p:spPr>
          <a:xfrm>
            <a:off x="2593993" y="1141205"/>
            <a:ext cx="2861757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46E44D-CD05-974C-B411-1D8C7B2EEB97}"/>
              </a:ext>
            </a:extLst>
          </p:cNvPr>
          <p:cNvSpPr/>
          <p:nvPr/>
        </p:nvSpPr>
        <p:spPr>
          <a:xfrm>
            <a:off x="5520117" y="1141204"/>
            <a:ext cx="2934252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8EE272-661A-1B4D-A4D7-6E744DB7CBAF}"/>
              </a:ext>
            </a:extLst>
          </p:cNvPr>
          <p:cNvSpPr/>
          <p:nvPr/>
        </p:nvSpPr>
        <p:spPr>
          <a:xfrm>
            <a:off x="8496483" y="1141203"/>
            <a:ext cx="3114865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94D60B-7D10-9F43-9E65-2242B0E0B797}"/>
              </a:ext>
            </a:extLst>
          </p:cNvPr>
          <p:cNvSpPr txBox="1"/>
          <p:nvPr/>
        </p:nvSpPr>
        <p:spPr>
          <a:xfrm>
            <a:off x="657141" y="1141204"/>
            <a:ext cx="1443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</a:t>
            </a:r>
          </a:p>
          <a:p>
            <a:r>
              <a:rPr lang="en-US" dirty="0"/>
              <a:t>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B9C44-404F-D54E-891D-539CE3128B94}"/>
              </a:ext>
            </a:extLst>
          </p:cNvPr>
          <p:cNvSpPr txBox="1"/>
          <p:nvPr/>
        </p:nvSpPr>
        <p:spPr>
          <a:xfrm>
            <a:off x="5687857" y="630401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Week #3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77DAA9D-665D-3E41-A8D8-1F47A1E8512D}"/>
              </a:ext>
            </a:extLst>
          </p:cNvPr>
          <p:cNvSpPr/>
          <p:nvPr/>
        </p:nvSpPr>
        <p:spPr>
          <a:xfrm>
            <a:off x="6039654" y="4180127"/>
            <a:ext cx="51405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F67020-142F-E542-87F9-4873DC87BDC5}"/>
              </a:ext>
            </a:extLst>
          </p:cNvPr>
          <p:cNvSpPr txBox="1"/>
          <p:nvPr/>
        </p:nvSpPr>
        <p:spPr>
          <a:xfrm>
            <a:off x="4540347" y="615459"/>
            <a:ext cx="2934252" cy="1804406"/>
          </a:xfrm>
          <a:prstGeom prst="rect">
            <a:avLst/>
          </a:prstGeom>
          <a:solidFill>
            <a:schemeClr val="bg1">
              <a:alpha val="90000"/>
            </a:schemeClr>
          </a:solidFill>
          <a:ln w="31750">
            <a:solidFill>
              <a:schemeClr val="accent1">
                <a:shade val="50000"/>
              </a:schemeClr>
            </a:solidFill>
          </a:ln>
          <a:scene3d>
            <a:camera prst="orthographicFront"/>
            <a:lightRig rig="threePt" dir="t"/>
          </a:scene3d>
          <a:sp3d>
            <a:bevelT w="50800"/>
            <a:bevelB w="50800"/>
          </a:sp3d>
        </p:spPr>
        <p:txBody>
          <a:bodyPr wrap="square" rtlCol="0">
            <a:noAutofit/>
          </a:bodyPr>
          <a:lstStyle/>
          <a:p>
            <a:r>
              <a:rPr lang="en-US" dirty="0"/>
              <a:t>Topics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Java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JDBI/JDBC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Junit/JMockit</a:t>
            </a:r>
          </a:p>
        </p:txBody>
      </p:sp>
    </p:spTree>
    <p:extLst>
      <p:ext uri="{BB962C8B-B14F-4D97-AF65-F5344CB8AC3E}">
        <p14:creationId xmlns:p14="http://schemas.microsoft.com/office/powerpoint/2010/main" val="4135234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062EFB-552B-DD46-A6F9-8F55E32B8F6A}"/>
              </a:ext>
            </a:extLst>
          </p:cNvPr>
          <p:cNvSpPr/>
          <p:nvPr/>
        </p:nvSpPr>
        <p:spPr>
          <a:xfrm>
            <a:off x="6039658" y="5496121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CF2E-DC97-1D4D-94F0-62A2542320E9}"/>
              </a:ext>
            </a:extLst>
          </p:cNvPr>
          <p:cNvSpPr txBox="1"/>
          <p:nvPr/>
        </p:nvSpPr>
        <p:spPr>
          <a:xfrm>
            <a:off x="7132082" y="343283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C4C1F-7F7E-7045-A3BD-755D2CCB71C6}"/>
              </a:ext>
            </a:extLst>
          </p:cNvPr>
          <p:cNvSpPr txBox="1"/>
          <p:nvPr/>
        </p:nvSpPr>
        <p:spPr>
          <a:xfrm>
            <a:off x="7132082" y="5270776"/>
            <a:ext cx="8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Persistence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586C1-25F1-774F-A1CF-B2C679EFC59E}"/>
              </a:ext>
            </a:extLst>
          </p:cNvPr>
          <p:cNvSpPr/>
          <p:nvPr/>
        </p:nvSpPr>
        <p:spPr>
          <a:xfrm>
            <a:off x="6039655" y="4710380"/>
            <a:ext cx="1721223" cy="5040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JDBI/JDBC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D22A5-E119-5747-8AFC-875560E1A2D7}"/>
              </a:ext>
            </a:extLst>
          </p:cNvPr>
          <p:cNvSpPr/>
          <p:nvPr/>
        </p:nvSpPr>
        <p:spPr>
          <a:xfrm>
            <a:off x="6039655" y="4180127"/>
            <a:ext cx="1721223" cy="5040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9BD8B-B26D-4A4A-BF73-119E7ED5E652}"/>
              </a:ext>
            </a:extLst>
          </p:cNvPr>
          <p:cNvSpPr/>
          <p:nvPr/>
        </p:nvSpPr>
        <p:spPr>
          <a:xfrm>
            <a:off x="6039654" y="3649873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Jersey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A63921-9FCC-314F-AA6C-38E1AFFD63DE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6900267" y="5214380"/>
            <a:ext cx="3" cy="2817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56B617-9DB1-AE41-8F83-5B14F92A0662}"/>
              </a:ext>
            </a:extLst>
          </p:cNvPr>
          <p:cNvSpPr/>
          <p:nvPr/>
        </p:nvSpPr>
        <p:spPr>
          <a:xfrm>
            <a:off x="6039656" y="287969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Services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DA848E-CD73-3845-AD75-220654E62866}"/>
              </a:ext>
            </a:extLst>
          </p:cNvPr>
          <p:cNvSpPr/>
          <p:nvPr/>
        </p:nvSpPr>
        <p:spPr>
          <a:xfrm>
            <a:off x="6039657" y="2353605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Components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ADB5B8-C676-D24B-944A-30B7CF869D47}"/>
              </a:ext>
            </a:extLst>
          </p:cNvPr>
          <p:cNvSpPr/>
          <p:nvPr/>
        </p:nvSpPr>
        <p:spPr>
          <a:xfrm>
            <a:off x="6039656" y="181866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Templates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DEE0C-81A5-5740-BB8F-FB9BE986ABB2}"/>
              </a:ext>
            </a:extLst>
          </p:cNvPr>
          <p:cNvSpPr txBox="1"/>
          <p:nvPr/>
        </p:nvSpPr>
        <p:spPr>
          <a:xfrm>
            <a:off x="7132082" y="1585660"/>
            <a:ext cx="979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Presentation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90AC00-014B-D348-A9E3-528AC06A7D0D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6900266" y="3383691"/>
            <a:ext cx="2" cy="266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8EC39B-DDD7-3E45-B618-147259142962}"/>
              </a:ext>
            </a:extLst>
          </p:cNvPr>
          <p:cNvSpPr/>
          <p:nvPr/>
        </p:nvSpPr>
        <p:spPr>
          <a:xfrm>
            <a:off x="3263662" y="1830237"/>
            <a:ext cx="1721223" cy="12249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3F895F-BDF9-C749-818D-36FA6F24B1C3}"/>
              </a:ext>
            </a:extLst>
          </p:cNvPr>
          <p:cNvSpPr/>
          <p:nvPr/>
        </p:nvSpPr>
        <p:spPr>
          <a:xfrm>
            <a:off x="3263662" y="4171995"/>
            <a:ext cx="1721223" cy="5040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D7BE90C-65B7-F34C-B562-1F28721F80BA}"/>
              </a:ext>
            </a:extLst>
          </p:cNvPr>
          <p:cNvSpPr/>
          <p:nvPr/>
        </p:nvSpPr>
        <p:spPr>
          <a:xfrm>
            <a:off x="326366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FE415D-0ACA-9446-8FCC-507065A89FE2}"/>
              </a:ext>
            </a:extLst>
          </p:cNvPr>
          <p:cNvCxnSpPr>
            <a:cxnSpLocks/>
          </p:cNvCxnSpPr>
          <p:nvPr/>
        </p:nvCxnSpPr>
        <p:spPr>
          <a:xfrm>
            <a:off x="4984882" y="2433816"/>
            <a:ext cx="1054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50A8-847F-6C4D-9F1B-4F7F4DAA5BFD}"/>
              </a:ext>
            </a:extLst>
          </p:cNvPr>
          <p:cNvCxnSpPr>
            <a:stCxn id="27" idx="3"/>
            <a:endCxn id="10" idx="1"/>
          </p:cNvCxnSpPr>
          <p:nvPr/>
        </p:nvCxnSpPr>
        <p:spPr>
          <a:xfrm>
            <a:off x="4984885" y="3898449"/>
            <a:ext cx="1054769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E56EA-227C-464A-B8CB-7423BF63EF75}"/>
              </a:ext>
            </a:extLst>
          </p:cNvPr>
          <p:cNvCxnSpPr>
            <a:stCxn id="26" idx="3"/>
            <a:endCxn id="9" idx="1"/>
          </p:cNvCxnSpPr>
          <p:nvPr/>
        </p:nvCxnSpPr>
        <p:spPr>
          <a:xfrm>
            <a:off x="4984885" y="4423995"/>
            <a:ext cx="1054770" cy="8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8B78128-1719-274E-9ADE-D5C61DA13D1C}"/>
              </a:ext>
            </a:extLst>
          </p:cNvPr>
          <p:cNvSpPr/>
          <p:nvPr/>
        </p:nvSpPr>
        <p:spPr>
          <a:xfrm>
            <a:off x="3263662" y="5539307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 Workbench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25FF78-9F17-AB45-9316-887F582778C9}"/>
              </a:ext>
            </a:extLst>
          </p:cNvPr>
          <p:cNvCxnSpPr>
            <a:endCxn id="4" idx="1"/>
          </p:cNvCxnSpPr>
          <p:nvPr/>
        </p:nvCxnSpPr>
        <p:spPr>
          <a:xfrm flipV="1">
            <a:off x="4984882" y="5748121"/>
            <a:ext cx="1054776" cy="7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A4188-78A7-DE4E-B3EC-EE1E8B9F25A1}"/>
              </a:ext>
            </a:extLst>
          </p:cNvPr>
          <p:cNvSpPr txBox="1"/>
          <p:nvPr/>
        </p:nvSpPr>
        <p:spPr>
          <a:xfrm>
            <a:off x="6229345" y="1141204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18C1F0-FF5C-304A-9801-5C340C4A8449}"/>
              </a:ext>
            </a:extLst>
          </p:cNvPr>
          <p:cNvSpPr txBox="1"/>
          <p:nvPr/>
        </p:nvSpPr>
        <p:spPr>
          <a:xfrm>
            <a:off x="3317664" y="1168004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5A20A-ADBF-A045-A004-80F43E334240}"/>
              </a:ext>
            </a:extLst>
          </p:cNvPr>
          <p:cNvSpPr txBox="1"/>
          <p:nvPr/>
        </p:nvSpPr>
        <p:spPr>
          <a:xfrm>
            <a:off x="9472185" y="1141204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03A4E1E-33AF-DD46-A0E0-F14FDE7AA21D}"/>
              </a:ext>
            </a:extLst>
          </p:cNvPr>
          <p:cNvSpPr/>
          <p:nvPr/>
        </p:nvSpPr>
        <p:spPr>
          <a:xfrm>
            <a:off x="9125129" y="234338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Jasmine/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Karma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4185BFE-895B-774B-A6B4-2DE408B6AD4C}"/>
              </a:ext>
            </a:extLst>
          </p:cNvPr>
          <p:cNvSpPr/>
          <p:nvPr/>
        </p:nvSpPr>
        <p:spPr>
          <a:xfrm>
            <a:off x="9123652" y="181866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Selenium/ Protractor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518B28-E10B-4843-BDB4-A52476778A07}"/>
              </a:ext>
            </a:extLst>
          </p:cNvPr>
          <p:cNvCxnSpPr>
            <a:cxnSpLocks/>
            <a:stCxn id="41" idx="1"/>
            <a:endCxn id="15" idx="3"/>
          </p:cNvCxnSpPr>
          <p:nvPr/>
        </p:nvCxnSpPr>
        <p:spPr>
          <a:xfrm flipH="1">
            <a:off x="7760879" y="2070661"/>
            <a:ext cx="1362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B19DC8-74F5-2744-92FB-7CF4DE36E2B0}"/>
              </a:ext>
            </a:extLst>
          </p:cNvPr>
          <p:cNvCxnSpPr>
            <a:cxnSpLocks/>
            <a:stCxn id="40" idx="1"/>
            <a:endCxn id="14" idx="3"/>
          </p:cNvCxnSpPr>
          <p:nvPr/>
        </p:nvCxnSpPr>
        <p:spPr>
          <a:xfrm flipH="1">
            <a:off x="7760880" y="2595389"/>
            <a:ext cx="1364249" cy="10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7292CE7-CF0E-3A45-BAD8-FF4AA2A10858}"/>
              </a:ext>
            </a:extLst>
          </p:cNvPr>
          <p:cNvSpPr/>
          <p:nvPr/>
        </p:nvSpPr>
        <p:spPr>
          <a:xfrm>
            <a:off x="9130152" y="4171177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Junit/JMockit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EFE5717-4967-7046-B828-BBF282675AC7}"/>
              </a:ext>
            </a:extLst>
          </p:cNvPr>
          <p:cNvSpPr/>
          <p:nvPr/>
        </p:nvSpPr>
        <p:spPr>
          <a:xfrm>
            <a:off x="913015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RestAssured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BD916C-E48E-2343-812C-1FC4C9CF831D}"/>
              </a:ext>
            </a:extLst>
          </p:cNvPr>
          <p:cNvCxnSpPr>
            <a:stCxn id="47" idx="1"/>
            <a:endCxn id="10" idx="3"/>
          </p:cNvCxnSpPr>
          <p:nvPr/>
        </p:nvCxnSpPr>
        <p:spPr>
          <a:xfrm flipH="1">
            <a:off x="7760877" y="3898449"/>
            <a:ext cx="1369275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B110C25-76ED-5B43-8E41-7A59D95CE740}"/>
              </a:ext>
            </a:extLst>
          </p:cNvPr>
          <p:cNvSpPr/>
          <p:nvPr/>
        </p:nvSpPr>
        <p:spPr>
          <a:xfrm>
            <a:off x="536380" y="1141206"/>
            <a:ext cx="1951401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5470D7-3B29-554B-AC2C-D309D0897E58}"/>
              </a:ext>
            </a:extLst>
          </p:cNvPr>
          <p:cNvCxnSpPr>
            <a:cxnSpLocks/>
            <a:stCxn id="46" idx="1"/>
            <a:endCxn id="9" idx="3"/>
          </p:cNvCxnSpPr>
          <p:nvPr/>
        </p:nvCxnSpPr>
        <p:spPr>
          <a:xfrm flipH="1">
            <a:off x="7760878" y="4423177"/>
            <a:ext cx="1369274" cy="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E3B8E78-95B2-D84A-93B7-18BD08FC540E}"/>
              </a:ext>
            </a:extLst>
          </p:cNvPr>
          <p:cNvSpPr/>
          <p:nvPr/>
        </p:nvSpPr>
        <p:spPr>
          <a:xfrm>
            <a:off x="938599" y="1830238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SCCS - Git / AWS </a:t>
            </a:r>
            <a:r>
              <a:rPr lang="en-US" dirty="0" err="1">
                <a:solidFill>
                  <a:schemeClr val="tx1"/>
                </a:solidFill>
              </a:rPr>
              <a:t>CodeCommit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7FC722-11F6-1C47-86B9-239C43A1EE19}"/>
              </a:ext>
            </a:extLst>
          </p:cNvPr>
          <p:cNvSpPr/>
          <p:nvPr/>
        </p:nvSpPr>
        <p:spPr>
          <a:xfrm>
            <a:off x="1325233" y="1830237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ALM - Trello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A6E1A2E-F8CD-8847-B53B-B2FD01197C0A}"/>
              </a:ext>
            </a:extLst>
          </p:cNvPr>
          <p:cNvSpPr/>
          <p:nvPr/>
        </p:nvSpPr>
        <p:spPr>
          <a:xfrm>
            <a:off x="1703633" y="1830237"/>
            <a:ext cx="324524" cy="41814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DevOps - Jenkins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32B9D8-1C17-D54F-BF2C-B670E9213EA3}"/>
              </a:ext>
            </a:extLst>
          </p:cNvPr>
          <p:cNvSpPr/>
          <p:nvPr/>
        </p:nvSpPr>
        <p:spPr>
          <a:xfrm>
            <a:off x="2593993" y="1141205"/>
            <a:ext cx="2861757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46E44D-CD05-974C-B411-1D8C7B2EEB97}"/>
              </a:ext>
            </a:extLst>
          </p:cNvPr>
          <p:cNvSpPr/>
          <p:nvPr/>
        </p:nvSpPr>
        <p:spPr>
          <a:xfrm>
            <a:off x="5520117" y="1141204"/>
            <a:ext cx="2934252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8EE272-661A-1B4D-A4D7-6E744DB7CBAF}"/>
              </a:ext>
            </a:extLst>
          </p:cNvPr>
          <p:cNvSpPr/>
          <p:nvPr/>
        </p:nvSpPr>
        <p:spPr>
          <a:xfrm>
            <a:off x="8496483" y="1141203"/>
            <a:ext cx="3114865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94D60B-7D10-9F43-9E65-2242B0E0B797}"/>
              </a:ext>
            </a:extLst>
          </p:cNvPr>
          <p:cNvSpPr txBox="1"/>
          <p:nvPr/>
        </p:nvSpPr>
        <p:spPr>
          <a:xfrm>
            <a:off x="657141" y="1141204"/>
            <a:ext cx="1443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</a:t>
            </a:r>
          </a:p>
          <a:p>
            <a:r>
              <a:rPr lang="en-US" dirty="0"/>
              <a:t>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B9C44-404F-D54E-891D-539CE3128B94}"/>
              </a:ext>
            </a:extLst>
          </p:cNvPr>
          <p:cNvSpPr txBox="1"/>
          <p:nvPr/>
        </p:nvSpPr>
        <p:spPr>
          <a:xfrm>
            <a:off x="5687857" y="630401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Week #4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CA7226E-77D9-FA43-848A-E59012F86B71}"/>
              </a:ext>
            </a:extLst>
          </p:cNvPr>
          <p:cNvSpPr/>
          <p:nvPr/>
        </p:nvSpPr>
        <p:spPr>
          <a:xfrm>
            <a:off x="6039654" y="4180127"/>
            <a:ext cx="51405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B54226-9079-C242-B616-6984E67C9BEC}"/>
              </a:ext>
            </a:extLst>
          </p:cNvPr>
          <p:cNvSpPr txBox="1"/>
          <p:nvPr/>
        </p:nvSpPr>
        <p:spPr>
          <a:xfrm>
            <a:off x="4323152" y="715973"/>
            <a:ext cx="2934253" cy="1954670"/>
          </a:xfrm>
          <a:prstGeom prst="rect">
            <a:avLst/>
          </a:prstGeom>
          <a:solidFill>
            <a:schemeClr val="bg1">
              <a:alpha val="90000"/>
            </a:schemeClr>
          </a:solidFill>
          <a:ln w="31750">
            <a:solidFill>
              <a:schemeClr val="accent1">
                <a:shade val="50000"/>
              </a:schemeClr>
            </a:solidFill>
          </a:ln>
          <a:scene3d>
            <a:camera prst="orthographicFront"/>
            <a:lightRig rig="threePt" dir="t"/>
          </a:scene3d>
          <a:sp3d>
            <a:bevelT w="50800"/>
            <a:bevelB w="50800"/>
          </a:sp3d>
        </p:spPr>
        <p:txBody>
          <a:bodyPr wrap="square" rtlCol="0">
            <a:noAutofit/>
          </a:bodyPr>
          <a:lstStyle/>
          <a:p>
            <a:r>
              <a:rPr lang="en-US" dirty="0"/>
              <a:t>Topics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Java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JDBI/JDBC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Junit/JMockit</a:t>
            </a:r>
          </a:p>
        </p:txBody>
      </p:sp>
    </p:spTree>
    <p:extLst>
      <p:ext uri="{BB962C8B-B14F-4D97-AF65-F5344CB8AC3E}">
        <p14:creationId xmlns:p14="http://schemas.microsoft.com/office/powerpoint/2010/main" val="89461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062EFB-552B-DD46-A6F9-8F55E32B8F6A}"/>
              </a:ext>
            </a:extLst>
          </p:cNvPr>
          <p:cNvSpPr/>
          <p:nvPr/>
        </p:nvSpPr>
        <p:spPr>
          <a:xfrm>
            <a:off x="6039658" y="5496121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CF2E-DC97-1D4D-94F0-62A2542320E9}"/>
              </a:ext>
            </a:extLst>
          </p:cNvPr>
          <p:cNvSpPr txBox="1"/>
          <p:nvPr/>
        </p:nvSpPr>
        <p:spPr>
          <a:xfrm>
            <a:off x="7132082" y="343283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C4C1F-7F7E-7045-A3BD-755D2CCB71C6}"/>
              </a:ext>
            </a:extLst>
          </p:cNvPr>
          <p:cNvSpPr txBox="1"/>
          <p:nvPr/>
        </p:nvSpPr>
        <p:spPr>
          <a:xfrm>
            <a:off x="7132082" y="5270776"/>
            <a:ext cx="8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Persistence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586C1-25F1-774F-A1CF-B2C679EFC59E}"/>
              </a:ext>
            </a:extLst>
          </p:cNvPr>
          <p:cNvSpPr/>
          <p:nvPr/>
        </p:nvSpPr>
        <p:spPr>
          <a:xfrm>
            <a:off x="6039655" y="4710380"/>
            <a:ext cx="1721223" cy="5040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JDBI/JDBC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D22A5-E119-5747-8AFC-875560E1A2D7}"/>
              </a:ext>
            </a:extLst>
          </p:cNvPr>
          <p:cNvSpPr/>
          <p:nvPr/>
        </p:nvSpPr>
        <p:spPr>
          <a:xfrm>
            <a:off x="6039655" y="4180127"/>
            <a:ext cx="1721223" cy="5040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9BD8B-B26D-4A4A-BF73-119E7ED5E652}"/>
              </a:ext>
            </a:extLst>
          </p:cNvPr>
          <p:cNvSpPr/>
          <p:nvPr/>
        </p:nvSpPr>
        <p:spPr>
          <a:xfrm>
            <a:off x="6039654" y="3649873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Jersey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A63921-9FCC-314F-AA6C-38E1AFFD63DE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6900267" y="5214380"/>
            <a:ext cx="3" cy="2817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56B617-9DB1-AE41-8F83-5B14F92A0662}"/>
              </a:ext>
            </a:extLst>
          </p:cNvPr>
          <p:cNvSpPr/>
          <p:nvPr/>
        </p:nvSpPr>
        <p:spPr>
          <a:xfrm>
            <a:off x="6039656" y="2879691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Services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DA848E-CD73-3845-AD75-220654E62866}"/>
              </a:ext>
            </a:extLst>
          </p:cNvPr>
          <p:cNvSpPr/>
          <p:nvPr/>
        </p:nvSpPr>
        <p:spPr>
          <a:xfrm>
            <a:off x="6039657" y="2353605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Components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ADB5B8-C676-D24B-944A-30B7CF869D47}"/>
              </a:ext>
            </a:extLst>
          </p:cNvPr>
          <p:cNvSpPr/>
          <p:nvPr/>
        </p:nvSpPr>
        <p:spPr>
          <a:xfrm>
            <a:off x="6039656" y="1818661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Templates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DEE0C-81A5-5740-BB8F-FB9BE986ABB2}"/>
              </a:ext>
            </a:extLst>
          </p:cNvPr>
          <p:cNvSpPr txBox="1"/>
          <p:nvPr/>
        </p:nvSpPr>
        <p:spPr>
          <a:xfrm>
            <a:off x="7132082" y="1585660"/>
            <a:ext cx="979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Presentation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90AC00-014B-D348-A9E3-528AC06A7D0D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6900266" y="3383691"/>
            <a:ext cx="2" cy="266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8EC39B-DDD7-3E45-B618-147259142962}"/>
              </a:ext>
            </a:extLst>
          </p:cNvPr>
          <p:cNvSpPr/>
          <p:nvPr/>
        </p:nvSpPr>
        <p:spPr>
          <a:xfrm>
            <a:off x="3263662" y="1830237"/>
            <a:ext cx="1721223" cy="12249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3F895F-BDF9-C749-818D-36FA6F24B1C3}"/>
              </a:ext>
            </a:extLst>
          </p:cNvPr>
          <p:cNvSpPr/>
          <p:nvPr/>
        </p:nvSpPr>
        <p:spPr>
          <a:xfrm>
            <a:off x="3263662" y="4171995"/>
            <a:ext cx="1721223" cy="5040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D7BE90C-65B7-F34C-B562-1F28721F80BA}"/>
              </a:ext>
            </a:extLst>
          </p:cNvPr>
          <p:cNvSpPr/>
          <p:nvPr/>
        </p:nvSpPr>
        <p:spPr>
          <a:xfrm>
            <a:off x="326366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FE415D-0ACA-9446-8FCC-507065A89FE2}"/>
              </a:ext>
            </a:extLst>
          </p:cNvPr>
          <p:cNvCxnSpPr>
            <a:cxnSpLocks/>
          </p:cNvCxnSpPr>
          <p:nvPr/>
        </p:nvCxnSpPr>
        <p:spPr>
          <a:xfrm>
            <a:off x="4984882" y="2433816"/>
            <a:ext cx="1054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50A8-847F-6C4D-9F1B-4F7F4DAA5BFD}"/>
              </a:ext>
            </a:extLst>
          </p:cNvPr>
          <p:cNvCxnSpPr>
            <a:stCxn id="27" idx="3"/>
            <a:endCxn id="10" idx="1"/>
          </p:cNvCxnSpPr>
          <p:nvPr/>
        </p:nvCxnSpPr>
        <p:spPr>
          <a:xfrm>
            <a:off x="4984885" y="3898449"/>
            <a:ext cx="1054769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E56EA-227C-464A-B8CB-7423BF63EF75}"/>
              </a:ext>
            </a:extLst>
          </p:cNvPr>
          <p:cNvCxnSpPr>
            <a:stCxn id="26" idx="3"/>
            <a:endCxn id="9" idx="1"/>
          </p:cNvCxnSpPr>
          <p:nvPr/>
        </p:nvCxnSpPr>
        <p:spPr>
          <a:xfrm>
            <a:off x="4984885" y="4423995"/>
            <a:ext cx="1054770" cy="8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8B78128-1719-274E-9ADE-D5C61DA13D1C}"/>
              </a:ext>
            </a:extLst>
          </p:cNvPr>
          <p:cNvSpPr/>
          <p:nvPr/>
        </p:nvSpPr>
        <p:spPr>
          <a:xfrm>
            <a:off x="3263662" y="5539307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 Workbench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25FF78-9F17-AB45-9316-887F582778C9}"/>
              </a:ext>
            </a:extLst>
          </p:cNvPr>
          <p:cNvCxnSpPr>
            <a:endCxn id="4" idx="1"/>
          </p:cNvCxnSpPr>
          <p:nvPr/>
        </p:nvCxnSpPr>
        <p:spPr>
          <a:xfrm flipV="1">
            <a:off x="4984882" y="5748121"/>
            <a:ext cx="1054776" cy="7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A4188-78A7-DE4E-B3EC-EE1E8B9F25A1}"/>
              </a:ext>
            </a:extLst>
          </p:cNvPr>
          <p:cNvSpPr txBox="1"/>
          <p:nvPr/>
        </p:nvSpPr>
        <p:spPr>
          <a:xfrm>
            <a:off x="6229345" y="1141204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18C1F0-FF5C-304A-9801-5C340C4A8449}"/>
              </a:ext>
            </a:extLst>
          </p:cNvPr>
          <p:cNvSpPr txBox="1"/>
          <p:nvPr/>
        </p:nvSpPr>
        <p:spPr>
          <a:xfrm>
            <a:off x="3317664" y="1168004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5A20A-ADBF-A045-A004-80F43E334240}"/>
              </a:ext>
            </a:extLst>
          </p:cNvPr>
          <p:cNvSpPr txBox="1"/>
          <p:nvPr/>
        </p:nvSpPr>
        <p:spPr>
          <a:xfrm>
            <a:off x="9472185" y="1141204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03A4E1E-33AF-DD46-A0E0-F14FDE7AA21D}"/>
              </a:ext>
            </a:extLst>
          </p:cNvPr>
          <p:cNvSpPr/>
          <p:nvPr/>
        </p:nvSpPr>
        <p:spPr>
          <a:xfrm>
            <a:off x="9125129" y="234338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Jasmine/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Karma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4185BFE-895B-774B-A6B4-2DE408B6AD4C}"/>
              </a:ext>
            </a:extLst>
          </p:cNvPr>
          <p:cNvSpPr/>
          <p:nvPr/>
        </p:nvSpPr>
        <p:spPr>
          <a:xfrm>
            <a:off x="9123652" y="1818661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Selenium/ Protractor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518B28-E10B-4843-BDB4-A52476778A07}"/>
              </a:ext>
            </a:extLst>
          </p:cNvPr>
          <p:cNvCxnSpPr>
            <a:cxnSpLocks/>
            <a:stCxn id="41" idx="1"/>
            <a:endCxn id="15" idx="3"/>
          </p:cNvCxnSpPr>
          <p:nvPr/>
        </p:nvCxnSpPr>
        <p:spPr>
          <a:xfrm flipH="1">
            <a:off x="7760879" y="2070661"/>
            <a:ext cx="1362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B19DC8-74F5-2744-92FB-7CF4DE36E2B0}"/>
              </a:ext>
            </a:extLst>
          </p:cNvPr>
          <p:cNvCxnSpPr>
            <a:cxnSpLocks/>
            <a:stCxn id="40" idx="1"/>
            <a:endCxn id="14" idx="3"/>
          </p:cNvCxnSpPr>
          <p:nvPr/>
        </p:nvCxnSpPr>
        <p:spPr>
          <a:xfrm flipH="1">
            <a:off x="7760880" y="2595389"/>
            <a:ext cx="1364249" cy="10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7292CE7-CF0E-3A45-BAD8-FF4AA2A10858}"/>
              </a:ext>
            </a:extLst>
          </p:cNvPr>
          <p:cNvSpPr/>
          <p:nvPr/>
        </p:nvSpPr>
        <p:spPr>
          <a:xfrm>
            <a:off x="9130152" y="4171177"/>
            <a:ext cx="172122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Junit/JMockit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EFE5717-4967-7046-B828-BBF282675AC7}"/>
              </a:ext>
            </a:extLst>
          </p:cNvPr>
          <p:cNvSpPr/>
          <p:nvPr/>
        </p:nvSpPr>
        <p:spPr>
          <a:xfrm>
            <a:off x="9130152" y="3646449"/>
            <a:ext cx="1721223" cy="50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RestAssured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BD916C-E48E-2343-812C-1FC4C9CF831D}"/>
              </a:ext>
            </a:extLst>
          </p:cNvPr>
          <p:cNvCxnSpPr>
            <a:stCxn id="47" idx="1"/>
            <a:endCxn id="10" idx="3"/>
          </p:cNvCxnSpPr>
          <p:nvPr/>
        </p:nvCxnSpPr>
        <p:spPr>
          <a:xfrm flipH="1">
            <a:off x="7760877" y="3898449"/>
            <a:ext cx="1369275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B110C25-76ED-5B43-8E41-7A59D95CE740}"/>
              </a:ext>
            </a:extLst>
          </p:cNvPr>
          <p:cNvSpPr/>
          <p:nvPr/>
        </p:nvSpPr>
        <p:spPr>
          <a:xfrm>
            <a:off x="536380" y="1141206"/>
            <a:ext cx="1951401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5470D7-3B29-554B-AC2C-D309D0897E58}"/>
              </a:ext>
            </a:extLst>
          </p:cNvPr>
          <p:cNvCxnSpPr>
            <a:cxnSpLocks/>
            <a:stCxn id="46" idx="1"/>
            <a:endCxn id="9" idx="3"/>
          </p:cNvCxnSpPr>
          <p:nvPr/>
        </p:nvCxnSpPr>
        <p:spPr>
          <a:xfrm flipH="1">
            <a:off x="7760878" y="4423177"/>
            <a:ext cx="1369274" cy="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E3B8E78-95B2-D84A-93B7-18BD08FC540E}"/>
              </a:ext>
            </a:extLst>
          </p:cNvPr>
          <p:cNvSpPr/>
          <p:nvPr/>
        </p:nvSpPr>
        <p:spPr>
          <a:xfrm>
            <a:off x="938599" y="1830238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SCCS - Git / AWS </a:t>
            </a:r>
            <a:r>
              <a:rPr lang="en-US" dirty="0" err="1">
                <a:solidFill>
                  <a:schemeClr val="tx1"/>
                </a:solidFill>
              </a:rPr>
              <a:t>CodeCommit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7FC722-11F6-1C47-86B9-239C43A1EE19}"/>
              </a:ext>
            </a:extLst>
          </p:cNvPr>
          <p:cNvSpPr/>
          <p:nvPr/>
        </p:nvSpPr>
        <p:spPr>
          <a:xfrm>
            <a:off x="1325233" y="1830237"/>
            <a:ext cx="324524" cy="41814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ALM - Trello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A6E1A2E-F8CD-8847-B53B-B2FD01197C0A}"/>
              </a:ext>
            </a:extLst>
          </p:cNvPr>
          <p:cNvSpPr/>
          <p:nvPr/>
        </p:nvSpPr>
        <p:spPr>
          <a:xfrm>
            <a:off x="1703633" y="1830237"/>
            <a:ext cx="324524" cy="41814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DevOps - Jenkins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32B9D8-1C17-D54F-BF2C-B670E9213EA3}"/>
              </a:ext>
            </a:extLst>
          </p:cNvPr>
          <p:cNvSpPr/>
          <p:nvPr/>
        </p:nvSpPr>
        <p:spPr>
          <a:xfrm>
            <a:off x="2593993" y="1141205"/>
            <a:ext cx="2861757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46E44D-CD05-974C-B411-1D8C7B2EEB97}"/>
              </a:ext>
            </a:extLst>
          </p:cNvPr>
          <p:cNvSpPr/>
          <p:nvPr/>
        </p:nvSpPr>
        <p:spPr>
          <a:xfrm>
            <a:off x="5520117" y="1141204"/>
            <a:ext cx="2934252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8EE272-661A-1B4D-A4D7-6E744DB7CBAF}"/>
              </a:ext>
            </a:extLst>
          </p:cNvPr>
          <p:cNvSpPr/>
          <p:nvPr/>
        </p:nvSpPr>
        <p:spPr>
          <a:xfrm>
            <a:off x="8496483" y="1141203"/>
            <a:ext cx="3114865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94D60B-7D10-9F43-9E65-2242B0E0B797}"/>
              </a:ext>
            </a:extLst>
          </p:cNvPr>
          <p:cNvSpPr txBox="1"/>
          <p:nvPr/>
        </p:nvSpPr>
        <p:spPr>
          <a:xfrm>
            <a:off x="657141" y="1141204"/>
            <a:ext cx="1443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</a:t>
            </a:r>
          </a:p>
          <a:p>
            <a:r>
              <a:rPr lang="en-US" dirty="0"/>
              <a:t>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B9C44-404F-D54E-891D-539CE3128B94}"/>
              </a:ext>
            </a:extLst>
          </p:cNvPr>
          <p:cNvSpPr txBox="1"/>
          <p:nvPr/>
        </p:nvSpPr>
        <p:spPr>
          <a:xfrm>
            <a:off x="5687857" y="630401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Week #5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EC86359-E8A2-B04B-B564-FCCC19442403}"/>
              </a:ext>
            </a:extLst>
          </p:cNvPr>
          <p:cNvSpPr/>
          <p:nvPr/>
        </p:nvSpPr>
        <p:spPr>
          <a:xfrm>
            <a:off x="6039654" y="4180127"/>
            <a:ext cx="514053" cy="50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0E980A-1F82-804A-A3CD-829DD88BD2FE}"/>
              </a:ext>
            </a:extLst>
          </p:cNvPr>
          <p:cNvSpPr txBox="1"/>
          <p:nvPr/>
        </p:nvSpPr>
        <p:spPr>
          <a:xfrm>
            <a:off x="4467418" y="411545"/>
            <a:ext cx="3192977" cy="3476237"/>
          </a:xfrm>
          <a:prstGeom prst="rect">
            <a:avLst/>
          </a:prstGeom>
          <a:solidFill>
            <a:schemeClr val="bg1">
              <a:alpha val="90000"/>
            </a:schemeClr>
          </a:solidFill>
          <a:ln w="31750">
            <a:solidFill>
              <a:schemeClr val="accent1">
                <a:shade val="50000"/>
              </a:schemeClr>
            </a:solidFill>
          </a:ln>
          <a:scene3d>
            <a:camera prst="orthographicFront"/>
            <a:lightRig rig="threePt" dir="t"/>
          </a:scene3d>
          <a:sp3d>
            <a:bevelT w="50800"/>
            <a:bevelB w="50800"/>
          </a:sp3d>
        </p:spPr>
        <p:txBody>
          <a:bodyPr wrap="square" rtlCol="0">
            <a:noAutofit/>
          </a:bodyPr>
          <a:lstStyle/>
          <a:p>
            <a:r>
              <a:rPr lang="en-US" dirty="0"/>
              <a:t>Topics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HTML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CSS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Typescript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Angular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Modules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Components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Templates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06529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062EFB-552B-DD46-A6F9-8F55E32B8F6A}"/>
              </a:ext>
            </a:extLst>
          </p:cNvPr>
          <p:cNvSpPr/>
          <p:nvPr/>
        </p:nvSpPr>
        <p:spPr>
          <a:xfrm>
            <a:off x="6039658" y="5496121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CF2E-DC97-1D4D-94F0-62A2542320E9}"/>
              </a:ext>
            </a:extLst>
          </p:cNvPr>
          <p:cNvSpPr txBox="1"/>
          <p:nvPr/>
        </p:nvSpPr>
        <p:spPr>
          <a:xfrm>
            <a:off x="7132082" y="343283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C4C1F-7F7E-7045-A3BD-755D2CCB71C6}"/>
              </a:ext>
            </a:extLst>
          </p:cNvPr>
          <p:cNvSpPr txBox="1"/>
          <p:nvPr/>
        </p:nvSpPr>
        <p:spPr>
          <a:xfrm>
            <a:off x="7132082" y="5270776"/>
            <a:ext cx="89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Persistence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586C1-25F1-774F-A1CF-B2C679EFC59E}"/>
              </a:ext>
            </a:extLst>
          </p:cNvPr>
          <p:cNvSpPr/>
          <p:nvPr/>
        </p:nvSpPr>
        <p:spPr>
          <a:xfrm>
            <a:off x="6039655" y="4710380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D22A5-E119-5747-8AFC-875560E1A2D7}"/>
              </a:ext>
            </a:extLst>
          </p:cNvPr>
          <p:cNvSpPr/>
          <p:nvPr/>
        </p:nvSpPr>
        <p:spPr>
          <a:xfrm>
            <a:off x="6039655" y="4180127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9BD8B-B26D-4A4A-BF73-119E7ED5E652}"/>
              </a:ext>
            </a:extLst>
          </p:cNvPr>
          <p:cNvSpPr/>
          <p:nvPr/>
        </p:nvSpPr>
        <p:spPr>
          <a:xfrm>
            <a:off x="6039654" y="3649873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Jersey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A63921-9FCC-314F-AA6C-38E1AFFD63DE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6900267" y="5214380"/>
            <a:ext cx="3" cy="2817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56B617-9DB1-AE41-8F83-5B14F92A0662}"/>
              </a:ext>
            </a:extLst>
          </p:cNvPr>
          <p:cNvSpPr/>
          <p:nvPr/>
        </p:nvSpPr>
        <p:spPr>
          <a:xfrm>
            <a:off x="6039656" y="2879691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Services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DA848E-CD73-3845-AD75-220654E62866}"/>
              </a:ext>
            </a:extLst>
          </p:cNvPr>
          <p:cNvSpPr/>
          <p:nvPr/>
        </p:nvSpPr>
        <p:spPr>
          <a:xfrm>
            <a:off x="6039657" y="2353605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Components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ADB5B8-C676-D24B-944A-30B7CF869D47}"/>
              </a:ext>
            </a:extLst>
          </p:cNvPr>
          <p:cNvSpPr/>
          <p:nvPr/>
        </p:nvSpPr>
        <p:spPr>
          <a:xfrm>
            <a:off x="6039656" y="1818661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Ng Templates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DEE0C-81A5-5740-BB8F-FB9BE986ABB2}"/>
              </a:ext>
            </a:extLst>
          </p:cNvPr>
          <p:cNvSpPr txBox="1"/>
          <p:nvPr/>
        </p:nvSpPr>
        <p:spPr>
          <a:xfrm>
            <a:off x="7132082" y="1585660"/>
            <a:ext cx="979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Presentation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90AC00-014B-D348-A9E3-528AC06A7D0D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6900266" y="3383691"/>
            <a:ext cx="2" cy="266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8EC39B-DDD7-3E45-B618-147259142962}"/>
              </a:ext>
            </a:extLst>
          </p:cNvPr>
          <p:cNvSpPr/>
          <p:nvPr/>
        </p:nvSpPr>
        <p:spPr>
          <a:xfrm>
            <a:off x="3263662" y="1830237"/>
            <a:ext cx="1721223" cy="1224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3F895F-BDF9-C749-818D-36FA6F24B1C3}"/>
              </a:ext>
            </a:extLst>
          </p:cNvPr>
          <p:cNvSpPr/>
          <p:nvPr/>
        </p:nvSpPr>
        <p:spPr>
          <a:xfrm>
            <a:off x="3263662" y="4171995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D7BE90C-65B7-F34C-B562-1F28721F80BA}"/>
              </a:ext>
            </a:extLst>
          </p:cNvPr>
          <p:cNvSpPr/>
          <p:nvPr/>
        </p:nvSpPr>
        <p:spPr>
          <a:xfrm>
            <a:off x="3263662" y="3646449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FE415D-0ACA-9446-8FCC-507065A89FE2}"/>
              </a:ext>
            </a:extLst>
          </p:cNvPr>
          <p:cNvCxnSpPr>
            <a:cxnSpLocks/>
          </p:cNvCxnSpPr>
          <p:nvPr/>
        </p:nvCxnSpPr>
        <p:spPr>
          <a:xfrm>
            <a:off x="4984882" y="2433816"/>
            <a:ext cx="1054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50A8-847F-6C4D-9F1B-4F7F4DAA5BFD}"/>
              </a:ext>
            </a:extLst>
          </p:cNvPr>
          <p:cNvCxnSpPr>
            <a:stCxn id="27" idx="3"/>
            <a:endCxn id="10" idx="1"/>
          </p:cNvCxnSpPr>
          <p:nvPr/>
        </p:nvCxnSpPr>
        <p:spPr>
          <a:xfrm>
            <a:off x="4984885" y="3898449"/>
            <a:ext cx="1054769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E56EA-227C-464A-B8CB-7423BF63EF75}"/>
              </a:ext>
            </a:extLst>
          </p:cNvPr>
          <p:cNvCxnSpPr>
            <a:stCxn id="26" idx="3"/>
            <a:endCxn id="9" idx="1"/>
          </p:cNvCxnSpPr>
          <p:nvPr/>
        </p:nvCxnSpPr>
        <p:spPr>
          <a:xfrm>
            <a:off x="4984885" y="4423995"/>
            <a:ext cx="1054770" cy="8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8B78128-1719-274E-9ADE-D5C61DA13D1C}"/>
              </a:ext>
            </a:extLst>
          </p:cNvPr>
          <p:cNvSpPr/>
          <p:nvPr/>
        </p:nvSpPr>
        <p:spPr>
          <a:xfrm>
            <a:off x="3263662" y="5539307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MySQL Workbench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25FF78-9F17-AB45-9316-887F582778C9}"/>
              </a:ext>
            </a:extLst>
          </p:cNvPr>
          <p:cNvCxnSpPr>
            <a:endCxn id="4" idx="1"/>
          </p:cNvCxnSpPr>
          <p:nvPr/>
        </p:nvCxnSpPr>
        <p:spPr>
          <a:xfrm flipV="1">
            <a:off x="4984882" y="5748121"/>
            <a:ext cx="1054776" cy="7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A4188-78A7-DE4E-B3EC-EE1E8B9F25A1}"/>
              </a:ext>
            </a:extLst>
          </p:cNvPr>
          <p:cNvSpPr txBox="1"/>
          <p:nvPr/>
        </p:nvSpPr>
        <p:spPr>
          <a:xfrm>
            <a:off x="6229345" y="1141204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18C1F0-FF5C-304A-9801-5C340C4A8449}"/>
              </a:ext>
            </a:extLst>
          </p:cNvPr>
          <p:cNvSpPr txBox="1"/>
          <p:nvPr/>
        </p:nvSpPr>
        <p:spPr>
          <a:xfrm>
            <a:off x="3317664" y="1168004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5A20A-ADBF-A045-A004-80F43E334240}"/>
              </a:ext>
            </a:extLst>
          </p:cNvPr>
          <p:cNvSpPr txBox="1"/>
          <p:nvPr/>
        </p:nvSpPr>
        <p:spPr>
          <a:xfrm>
            <a:off x="9472185" y="1141204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03A4E1E-33AF-DD46-A0E0-F14FDE7AA21D}"/>
              </a:ext>
            </a:extLst>
          </p:cNvPr>
          <p:cNvSpPr/>
          <p:nvPr/>
        </p:nvSpPr>
        <p:spPr>
          <a:xfrm>
            <a:off x="9125129" y="2343389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Jasmine/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Karma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4185BFE-895B-774B-A6B4-2DE408B6AD4C}"/>
              </a:ext>
            </a:extLst>
          </p:cNvPr>
          <p:cNvSpPr/>
          <p:nvPr/>
        </p:nvSpPr>
        <p:spPr>
          <a:xfrm>
            <a:off x="9123652" y="1818661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Selenium/ Protractor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518B28-E10B-4843-BDB4-A52476778A07}"/>
              </a:ext>
            </a:extLst>
          </p:cNvPr>
          <p:cNvCxnSpPr>
            <a:cxnSpLocks/>
            <a:stCxn id="41" idx="1"/>
            <a:endCxn id="15" idx="3"/>
          </p:cNvCxnSpPr>
          <p:nvPr/>
        </p:nvCxnSpPr>
        <p:spPr>
          <a:xfrm flipH="1">
            <a:off x="7760879" y="2070661"/>
            <a:ext cx="1362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B19DC8-74F5-2744-92FB-7CF4DE36E2B0}"/>
              </a:ext>
            </a:extLst>
          </p:cNvPr>
          <p:cNvCxnSpPr>
            <a:cxnSpLocks/>
            <a:stCxn id="40" idx="1"/>
            <a:endCxn id="14" idx="3"/>
          </p:cNvCxnSpPr>
          <p:nvPr/>
        </p:nvCxnSpPr>
        <p:spPr>
          <a:xfrm flipH="1">
            <a:off x="7760880" y="2595389"/>
            <a:ext cx="1364249" cy="10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7292CE7-CF0E-3A45-BAD8-FF4AA2A10858}"/>
              </a:ext>
            </a:extLst>
          </p:cNvPr>
          <p:cNvSpPr/>
          <p:nvPr/>
        </p:nvSpPr>
        <p:spPr>
          <a:xfrm>
            <a:off x="9130152" y="4171177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Junit/JMockit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EFE5717-4967-7046-B828-BBF282675AC7}"/>
              </a:ext>
            </a:extLst>
          </p:cNvPr>
          <p:cNvSpPr/>
          <p:nvPr/>
        </p:nvSpPr>
        <p:spPr>
          <a:xfrm>
            <a:off x="9130152" y="3646449"/>
            <a:ext cx="172122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RestAssured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BD916C-E48E-2343-812C-1FC4C9CF831D}"/>
              </a:ext>
            </a:extLst>
          </p:cNvPr>
          <p:cNvCxnSpPr>
            <a:stCxn id="47" idx="1"/>
            <a:endCxn id="10" idx="3"/>
          </p:cNvCxnSpPr>
          <p:nvPr/>
        </p:nvCxnSpPr>
        <p:spPr>
          <a:xfrm flipH="1">
            <a:off x="7760877" y="3898449"/>
            <a:ext cx="1369275" cy="3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5470D7-3B29-554B-AC2C-D309D0897E58}"/>
              </a:ext>
            </a:extLst>
          </p:cNvPr>
          <p:cNvCxnSpPr>
            <a:cxnSpLocks/>
            <a:stCxn id="46" idx="1"/>
            <a:endCxn id="9" idx="3"/>
          </p:cNvCxnSpPr>
          <p:nvPr/>
        </p:nvCxnSpPr>
        <p:spPr>
          <a:xfrm flipH="1">
            <a:off x="7760878" y="4423177"/>
            <a:ext cx="1369274" cy="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B110C25-76ED-5B43-8E41-7A59D95CE740}"/>
              </a:ext>
            </a:extLst>
          </p:cNvPr>
          <p:cNvSpPr/>
          <p:nvPr/>
        </p:nvSpPr>
        <p:spPr>
          <a:xfrm>
            <a:off x="536380" y="1141206"/>
            <a:ext cx="1951401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E3B8E78-95B2-D84A-93B7-18BD08FC540E}"/>
              </a:ext>
            </a:extLst>
          </p:cNvPr>
          <p:cNvSpPr/>
          <p:nvPr/>
        </p:nvSpPr>
        <p:spPr>
          <a:xfrm>
            <a:off x="938599" y="1830238"/>
            <a:ext cx="324524" cy="41814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SCCS - Git / AWS </a:t>
            </a:r>
            <a:r>
              <a:rPr lang="en-US" dirty="0" err="1">
                <a:solidFill>
                  <a:schemeClr val="tx1"/>
                </a:solidFill>
              </a:rPr>
              <a:t>CodeCommit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7FC722-11F6-1C47-86B9-239C43A1EE19}"/>
              </a:ext>
            </a:extLst>
          </p:cNvPr>
          <p:cNvSpPr/>
          <p:nvPr/>
        </p:nvSpPr>
        <p:spPr>
          <a:xfrm>
            <a:off x="1325233" y="1830237"/>
            <a:ext cx="324524" cy="41814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ALM - Trello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A6E1A2E-F8CD-8847-B53B-B2FD01197C0A}"/>
              </a:ext>
            </a:extLst>
          </p:cNvPr>
          <p:cNvSpPr/>
          <p:nvPr/>
        </p:nvSpPr>
        <p:spPr>
          <a:xfrm>
            <a:off x="1703633" y="1830237"/>
            <a:ext cx="324524" cy="41814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DevOps - Jenkins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94D60B-7D10-9F43-9E65-2242B0E0B797}"/>
              </a:ext>
            </a:extLst>
          </p:cNvPr>
          <p:cNvSpPr txBox="1"/>
          <p:nvPr/>
        </p:nvSpPr>
        <p:spPr>
          <a:xfrm>
            <a:off x="657141" y="1141204"/>
            <a:ext cx="1443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</a:t>
            </a:r>
          </a:p>
          <a:p>
            <a:r>
              <a:rPr lang="en-US" dirty="0"/>
              <a:t>Management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32B9D8-1C17-D54F-BF2C-B670E9213EA3}"/>
              </a:ext>
            </a:extLst>
          </p:cNvPr>
          <p:cNvSpPr/>
          <p:nvPr/>
        </p:nvSpPr>
        <p:spPr>
          <a:xfrm>
            <a:off x="2593993" y="1141205"/>
            <a:ext cx="2861757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46E44D-CD05-974C-B411-1D8C7B2EEB97}"/>
              </a:ext>
            </a:extLst>
          </p:cNvPr>
          <p:cNvSpPr/>
          <p:nvPr/>
        </p:nvSpPr>
        <p:spPr>
          <a:xfrm>
            <a:off x="5520117" y="1141204"/>
            <a:ext cx="2934252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8EE272-661A-1B4D-A4D7-6E744DB7CBAF}"/>
              </a:ext>
            </a:extLst>
          </p:cNvPr>
          <p:cNvSpPr/>
          <p:nvPr/>
        </p:nvSpPr>
        <p:spPr>
          <a:xfrm>
            <a:off x="8496483" y="1141203"/>
            <a:ext cx="3114865" cy="53770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5BC8C3C-B97F-2C4B-AA7D-54253FF47967}"/>
              </a:ext>
            </a:extLst>
          </p:cNvPr>
          <p:cNvSpPr/>
          <p:nvPr/>
        </p:nvSpPr>
        <p:spPr>
          <a:xfrm>
            <a:off x="6039654" y="4180127"/>
            <a:ext cx="514053" cy="50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390FA-0219-6445-85ED-BD81E9D29ACF}"/>
              </a:ext>
            </a:extLst>
          </p:cNvPr>
          <p:cNvSpPr txBox="1"/>
          <p:nvPr/>
        </p:nvSpPr>
        <p:spPr>
          <a:xfrm>
            <a:off x="4323152" y="715972"/>
            <a:ext cx="3563365" cy="5919720"/>
          </a:xfrm>
          <a:prstGeom prst="rect">
            <a:avLst/>
          </a:prstGeom>
          <a:solidFill>
            <a:schemeClr val="bg1">
              <a:alpha val="90000"/>
            </a:schemeClr>
          </a:solidFill>
          <a:ln w="31750">
            <a:solidFill>
              <a:schemeClr val="accent1">
                <a:shade val="50000"/>
              </a:schemeClr>
            </a:solidFill>
          </a:ln>
          <a:scene3d>
            <a:camera prst="orthographicFront"/>
            <a:lightRig rig="threePt" dir="t"/>
          </a:scene3d>
          <a:sp3d>
            <a:bevelT w="50800"/>
            <a:bevelB w="50800"/>
          </a:sp3d>
        </p:spPr>
        <p:txBody>
          <a:bodyPr wrap="square" rtlCol="0">
            <a:noAutofit/>
          </a:bodyPr>
          <a:lstStyle/>
          <a:p>
            <a:r>
              <a:rPr lang="en-US" dirty="0"/>
              <a:t>Topics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CI/CD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Jenkins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Docker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Operability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ELK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Metrics, Monitoring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Alerts, Dashboards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Responsive Design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Bootstrap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Bulma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Mobile Frameworks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Ionic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Cordova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React Native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Conversational Interfaces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Chatbots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Voicebots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NoSQL Datastores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51884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9442-A1BE-7F44-9B28-C66061A3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4" y="410597"/>
            <a:ext cx="9765625" cy="609599"/>
          </a:xfrm>
        </p:spPr>
        <p:txBody>
          <a:bodyPr>
            <a:noAutofit/>
          </a:bodyPr>
          <a:lstStyle/>
          <a:p>
            <a:r>
              <a:rPr lang="en-US" sz="4000" dirty="0"/>
              <a:t>The goal is NOT to teach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60FD-1476-CB48-833B-78328A1D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environment where you self-learn</a:t>
            </a:r>
          </a:p>
          <a:p>
            <a:r>
              <a:rPr lang="en-US" sz="2800" dirty="0"/>
              <a:t>Mentors you can seek help from</a:t>
            </a:r>
          </a:p>
          <a:p>
            <a:r>
              <a:rPr lang="en-US" sz="2800" dirty="0"/>
              <a:t>Peers you can exchange ideas with</a:t>
            </a:r>
          </a:p>
          <a:p>
            <a:r>
              <a:rPr lang="en-US" sz="2800" dirty="0"/>
              <a:t>Problems you need to solve</a:t>
            </a:r>
          </a:p>
          <a:p>
            <a:r>
              <a:rPr lang="en-US" sz="2800" dirty="0"/>
              <a:t>Concepts you need to learn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650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1_Blank Presentation">
  <a:themeElements>
    <a:clrScheme name="Hexaware color">
      <a:dk1>
        <a:srgbClr val="002F5F"/>
      </a:dk1>
      <a:lt1>
        <a:srgbClr val="FFFFFF"/>
      </a:lt1>
      <a:dk2>
        <a:srgbClr val="F37E20"/>
      </a:dk2>
      <a:lt2>
        <a:srgbClr val="5F5F5F"/>
      </a:lt2>
      <a:accent1>
        <a:srgbClr val="7F7F7F"/>
      </a:accent1>
      <a:accent2>
        <a:srgbClr val="AAC8E3"/>
      </a:accent2>
      <a:accent3>
        <a:srgbClr val="FDB813"/>
      </a:accent3>
      <a:accent4>
        <a:srgbClr val="0074EA"/>
      </a:accent4>
      <a:accent5>
        <a:srgbClr val="F37E20"/>
      </a:accent5>
      <a:accent6>
        <a:srgbClr val="FDB813"/>
      </a:accent6>
      <a:hlink>
        <a:srgbClr val="D5EAFF"/>
      </a:hlink>
      <a:folHlink>
        <a:srgbClr val="DFDFDF"/>
      </a:folHlink>
    </a:clrScheme>
    <a:fontScheme name="Hexaware font">
      <a:majorFont>
        <a:latin typeface="HelveticaNeue Condense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6593</TotalTime>
  <Words>800</Words>
  <Application>Microsoft Office PowerPoint</Application>
  <PresentationFormat>Widescreen</PresentationFormat>
  <Paragraphs>347</Paragraphs>
  <Slides>20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Brush Script Std</vt:lpstr>
      <vt:lpstr>Calibri</vt:lpstr>
      <vt:lpstr>Helvetica Condensed</vt:lpstr>
      <vt:lpstr>HelveticaNeue Condensed</vt:lpstr>
      <vt:lpstr>Times</vt:lpstr>
      <vt:lpstr>Wingdings</vt:lpstr>
      <vt:lpstr>Wingdings 3</vt:lpstr>
      <vt:lpstr>1_Blank Presentation</vt:lpstr>
      <vt:lpstr>Foundation: Full Stack Training Overview </vt:lpstr>
      <vt:lpstr>Full Stack Development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goal is NOT to teach technologies</vt:lpstr>
      <vt:lpstr>Learning to Learn</vt:lpstr>
      <vt:lpstr>Practical and Conceptual Knowledge</vt:lpstr>
      <vt:lpstr>Learn By Doing</vt:lpstr>
      <vt:lpstr>What is “professional” behavior?</vt:lpstr>
      <vt:lpstr>What we need</vt:lpstr>
      <vt:lpstr>Work Hard, Play Hard</vt:lpstr>
      <vt:lpstr>Learning and Productivity Hacks</vt:lpstr>
      <vt:lpstr>Mechanics</vt:lpstr>
      <vt:lpstr>Facebook Feed:</vt:lpstr>
      <vt:lpstr>Links:</vt:lpstr>
      <vt:lpstr>Best Of Luck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Krishna Kumar’s Trainees</dc:title>
  <dc:creator>Krishna Kumar</dc:creator>
  <cp:lastModifiedBy>Muruganantham A</cp:lastModifiedBy>
  <cp:revision>87</cp:revision>
  <dcterms:created xsi:type="dcterms:W3CDTF">2018-01-23T08:24:13Z</dcterms:created>
  <dcterms:modified xsi:type="dcterms:W3CDTF">2019-07-01T09:52:11Z</dcterms:modified>
</cp:coreProperties>
</file>